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2" r:id="rId1"/>
    <p:sldMasterId id="2147483733" r:id="rId2"/>
    <p:sldMasterId id="2147483737" r:id="rId3"/>
    <p:sldMasterId id="2147483738" r:id="rId4"/>
  </p:sldMasterIdLst>
  <p:notesMasterIdLst>
    <p:notesMasterId r:id="rId14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 id="389" r:id="rId138"/>
    <p:sldId id="390" r:id="rId139"/>
  </p:sldIdLst>
  <p:sldSz cx="9144000" cy="6858000" type="screen4x3"/>
  <p:notesSz cx="6858000" cy="9296400"/>
  <p:embeddedFontLst>
    <p:embeddedFont>
      <p:font typeface="Calibri" panose="020F0502020204030204" pitchFamily="34" charset="0"/>
      <p:regular r:id="rId141"/>
      <p:bold r:id="rId142"/>
      <p:italic r:id="rId143"/>
      <p:boldItalic r:id="rId144"/>
    </p:embeddedFont>
    <p:embeddedFont>
      <p:font typeface="Franklin Gothic" panose="020B0603020102020204" pitchFamily="34" charset="0"/>
      <p:regular r:id="rId145"/>
      <p:bold r:id="rId146"/>
      <p:italic r:id="rId147"/>
      <p:boldItalic r:id="rId148"/>
    </p:embeddedFont>
    <p:embeddedFont>
      <p:font typeface="Georgia" panose="02040502050405020303" pitchFamily="18" charset="0"/>
      <p:regular r:id="rId149"/>
      <p:bold r:id="rId150"/>
      <p:italic r:id="rId151"/>
      <p:boldItalic r:id="rId152"/>
    </p:embeddedFont>
    <p:embeddedFont>
      <p:font typeface="Google Sans" panose="020B0503030502040204" pitchFamily="34" charset="0"/>
      <p:regular r:id="rId153"/>
      <p:bold r:id="rId154"/>
      <p:italic r:id="rId155"/>
      <p:boldItalic r:id="rId156"/>
    </p:embeddedFont>
    <p:embeddedFont>
      <p:font typeface="Google Sans Medium" panose="020B0503030502040204" pitchFamily="34" charset="0"/>
      <p:regular r:id="rId157"/>
      <p:bold r:id="rId158"/>
      <p:italic r:id="rId159"/>
      <p:boldItalic r:id="rId160"/>
    </p:embeddedFont>
    <p:embeddedFont>
      <p:font typeface="Noto Sans Symbols" panose="020B0502040504020204" pitchFamily="34" charset="0"/>
      <p:regular r:id="rId161"/>
      <p:bold r:id="rId162"/>
    </p:embeddedFont>
    <p:embeddedFont>
      <p:font typeface="Nunito" pitchFamily="2" charset="77"/>
      <p:regular r:id="rId163"/>
      <p:bold r:id="rId164"/>
      <p:italic r:id="rId165"/>
      <p:boldItalic r:id="rId166"/>
    </p:embeddedFont>
    <p:embeddedFont>
      <p:font typeface="Open Sans" panose="020B0606030504020204" pitchFamily="34" charset="0"/>
      <p:regular r:id="rId167"/>
      <p:bold r:id="rId168"/>
      <p:italic r:id="rId169"/>
      <p:boldItalic r:id="rId170"/>
    </p:embeddedFont>
    <p:embeddedFont>
      <p:font typeface="Proxima Nova" panose="02000506030000020004" pitchFamily="2" charset="0"/>
      <p:regular r:id="rId171"/>
      <p:bold r:id="rId172"/>
      <p:italic r:id="rId173"/>
      <p:boldItalic r:id="rId174"/>
    </p:embeddedFont>
    <p:embeddedFont>
      <p:font typeface="Roboto" panose="02000000000000000000" pitchFamily="2" charset="0"/>
      <p:regular r:id="rId175"/>
      <p:bold r:id="rId176"/>
      <p:italic r:id="rId177"/>
      <p:boldItalic r:id="rId178"/>
    </p:embeddedFont>
    <p:embeddedFont>
      <p:font typeface="Verdana" panose="020B0604030504040204" pitchFamily="34" charset="0"/>
      <p:regular r:id="rId179"/>
      <p:bold r:id="rId180"/>
      <p:italic r:id="rId181"/>
      <p:boldItalic r:id="rId1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36A2B6D-C17C-41E1-AD38-AE196897828D}">
  <a:tblStyle styleId="{336A2B6D-C17C-41E1-AD38-AE196897828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snapToObjects="1">
      <p:cViewPr varScale="1">
        <p:scale>
          <a:sx n="121" d="100"/>
          <a:sy n="121" d="100"/>
        </p:scale>
        <p:origin x="190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font" Target="fonts/font19.fntdata"/><Relationship Id="rId170" Type="http://schemas.openxmlformats.org/officeDocument/2006/relationships/font" Target="fonts/font30.fntdata"/><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font" Target="fonts/font9.fntdata"/><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font" Target="fonts/font20.fntdata"/><Relationship Id="rId181" Type="http://schemas.openxmlformats.org/officeDocument/2006/relationships/font" Target="fonts/font41.fntdata"/><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font" Target="fonts/font10.fntdata"/><Relationship Id="rId171" Type="http://schemas.openxmlformats.org/officeDocument/2006/relationships/font" Target="fonts/font31.fntdata"/><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notesMaster" Target="notesMasters/notesMaster1.xml"/><Relationship Id="rId161" Type="http://schemas.openxmlformats.org/officeDocument/2006/relationships/font" Target="fonts/font21.fntdata"/><Relationship Id="rId182" Type="http://schemas.openxmlformats.org/officeDocument/2006/relationships/font" Target="fonts/font42.fntdata"/><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font" Target="fonts/font11.fntdata"/><Relationship Id="rId172" Type="http://schemas.openxmlformats.org/officeDocument/2006/relationships/font" Target="fonts/font32.fntdata"/><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font" Target="fonts/font1.fntdata"/><Relationship Id="rId146" Type="http://schemas.openxmlformats.org/officeDocument/2006/relationships/font" Target="fonts/font6.fntdata"/><Relationship Id="rId167" Type="http://schemas.openxmlformats.org/officeDocument/2006/relationships/font" Target="fonts/font27.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font" Target="fonts/font22.fntdata"/><Relationship Id="rId183"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font" Target="fonts/font17.fntdata"/><Relationship Id="rId178" Type="http://schemas.openxmlformats.org/officeDocument/2006/relationships/font" Target="fonts/font38.fntdata"/><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font" Target="fonts/font12.fntdata"/><Relationship Id="rId173" Type="http://schemas.openxmlformats.org/officeDocument/2006/relationships/font" Target="fonts/font33.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font" Target="fonts/font7.fntdata"/><Relationship Id="rId168" Type="http://schemas.openxmlformats.org/officeDocument/2006/relationships/font" Target="fonts/font28.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font" Target="fonts/font2.fntdata"/><Relationship Id="rId163" Type="http://schemas.openxmlformats.org/officeDocument/2006/relationships/font" Target="fonts/font23.fntdata"/><Relationship Id="rId184"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font" Target="fonts/font18.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font" Target="fonts/font13.fntdata"/><Relationship Id="rId174" Type="http://schemas.openxmlformats.org/officeDocument/2006/relationships/font" Target="fonts/font34.fntdata"/><Relationship Id="rId179" Type="http://schemas.openxmlformats.org/officeDocument/2006/relationships/font" Target="fonts/font39.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font" Target="fonts/font3.fntdata"/><Relationship Id="rId148" Type="http://schemas.openxmlformats.org/officeDocument/2006/relationships/font" Target="fonts/font8.fntdata"/><Relationship Id="rId164" Type="http://schemas.openxmlformats.org/officeDocument/2006/relationships/font" Target="fonts/font24.fntdata"/><Relationship Id="rId169" Type="http://schemas.openxmlformats.org/officeDocument/2006/relationships/font" Target="fonts/font29.fntdata"/><Relationship Id="rId18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font" Target="fonts/font40.fntdata"/><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font" Target="fonts/font14.fntdata"/><Relationship Id="rId175" Type="http://schemas.openxmlformats.org/officeDocument/2006/relationships/font" Target="fonts/font35.fntdata"/><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font" Target="fonts/font4.fntdata"/><Relationship Id="rId90" Type="http://schemas.openxmlformats.org/officeDocument/2006/relationships/slide" Target="slides/slide86.xml"/><Relationship Id="rId165" Type="http://schemas.openxmlformats.org/officeDocument/2006/relationships/font" Target="fonts/font25.fntdata"/><Relationship Id="rId186" Type="http://schemas.openxmlformats.org/officeDocument/2006/relationships/tableStyles" Target="tableStyles.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font" Target="fonts/font15.fntdata"/><Relationship Id="rId176" Type="http://schemas.openxmlformats.org/officeDocument/2006/relationships/font" Target="fonts/font36.fntdata"/><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font" Target="fonts/font5.fntdata"/><Relationship Id="rId166" Type="http://schemas.openxmlformats.org/officeDocument/2006/relationships/font" Target="fonts/font26.fntdata"/><Relationship Id="rId1" Type="http://schemas.openxmlformats.org/officeDocument/2006/relationships/slideMaster" Target="slideMasters/slideMaster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font" Target="fonts/font16.fntdata"/><Relationship Id="rId177" Type="http://schemas.openxmlformats.org/officeDocument/2006/relationships/font" Target="fonts/font3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533520" y="764280"/>
            <a:ext cx="6704640" cy="377136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777240" y="4777560"/>
            <a:ext cx="6217560" cy="452592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5" name="Google Shape;5;n"/>
          <p:cNvSpPr txBox="1">
            <a:spLocks noGrp="1"/>
          </p:cNvSpPr>
          <p:nvPr>
            <p:ph type="hdr" idx="3"/>
          </p:nvPr>
        </p:nvSpPr>
        <p:spPr>
          <a:xfrm>
            <a:off x="0" y="0"/>
            <a:ext cx="3372840" cy="50256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6" name="Google Shape;6;n"/>
          <p:cNvSpPr txBox="1">
            <a:spLocks noGrp="1"/>
          </p:cNvSpPr>
          <p:nvPr>
            <p:ph type="dt" idx="10"/>
          </p:nvPr>
        </p:nvSpPr>
        <p:spPr>
          <a:xfrm>
            <a:off x="4399200" y="0"/>
            <a:ext cx="3372840" cy="50256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9555480"/>
            <a:ext cx="3372840" cy="50256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8" name="Google Shape;8;n"/>
          <p:cNvSpPr txBox="1">
            <a:spLocks noGrp="1"/>
          </p:cNvSpPr>
          <p:nvPr>
            <p:ph type="sldNum" idx="12"/>
          </p:nvPr>
        </p:nvSpPr>
        <p:spPr>
          <a:xfrm>
            <a:off x="4399200" y="9555480"/>
            <a:ext cx="3372840" cy="502560"/>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1400" b="0" i="0" u="none" strike="noStrike" cap="none">
                <a:latin typeface="Times New Roman"/>
                <a:ea typeface="Times New Roman"/>
                <a:cs typeface="Times New Roman"/>
                <a:sym typeface="Times New Roman"/>
              </a:rPr>
              <a:t>‹#›</a:t>
            </a:fld>
            <a:endParaRPr sz="1400" b="0" i="0" u="none" strike="noStrike" cap="none">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www.microsoft.com/security/blog/2018/12/06/ciso-series-strengthen-your-organizational-immune-system-with-cybersecurity-hygiene/" TargetMode="External"/><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cc9d5faefa_2_36:notes"/>
          <p:cNvSpPr>
            <a:spLocks noGrp="1" noRot="1" noChangeAspect="1"/>
          </p:cNvSpPr>
          <p:nvPr>
            <p:ph type="sldImg" idx="2"/>
          </p:nvPr>
        </p:nvSpPr>
        <p:spPr>
          <a:xfrm>
            <a:off x="1404193" y="1162050"/>
            <a:ext cx="4049613" cy="313722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gcc9d5faefa_2_36:notes"/>
          <p:cNvSpPr txBox="1">
            <a:spLocks noGrp="1"/>
          </p:cNvSpPr>
          <p:nvPr>
            <p:ph type="body" idx="1"/>
          </p:nvPr>
        </p:nvSpPr>
        <p:spPr>
          <a:xfrm>
            <a:off x="685800" y="4473892"/>
            <a:ext cx="5486400" cy="3660458"/>
          </a:xfrm>
          <a:prstGeom prst="rect">
            <a:avLst/>
          </a:prstGeom>
          <a:noFill/>
          <a:ln>
            <a:noFill/>
          </a:ln>
        </p:spPr>
        <p:txBody>
          <a:bodyPr spcFirstLastPara="1" wrap="square" lIns="91600" tIns="45800" rIns="91600" bIns="45800" anchor="t" anchorCtr="0">
            <a:noAutofit/>
          </a:bodyPr>
          <a:lstStyle/>
          <a:p>
            <a:pPr marL="0" lvl="0" indent="0" algn="l" rtl="0">
              <a:spcBef>
                <a:spcPts val="0"/>
              </a:spcBef>
              <a:spcAft>
                <a:spcPts val="0"/>
              </a:spcAft>
              <a:buNone/>
            </a:pPr>
            <a:r>
              <a:rPr lang="en-US" sz="1300"/>
              <a:t>Include a Title Slide </a:t>
            </a:r>
            <a:endParaRPr sz="13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c40526061b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c40526061b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438" name="Google Shape;438;gc40526061b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86253cee85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 name="Google Shape;1043;g86253cee85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044" name="Google Shape;1044;g86253cee85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p35:notes"/>
          <p:cNvSpPr txBox="1">
            <a:spLocks noGrp="1"/>
          </p:cNvSpPr>
          <p:nvPr>
            <p:ph type="body" idx="1"/>
          </p:nvPr>
        </p:nvSpPr>
        <p:spPr>
          <a:xfrm>
            <a:off x="777240" y="4777560"/>
            <a:ext cx="6209280" cy="4517640"/>
          </a:xfrm>
          <a:prstGeom prst="rect">
            <a:avLst/>
          </a:prstGeom>
          <a:noFill/>
          <a:ln>
            <a:noFill/>
          </a:ln>
        </p:spPr>
        <p:txBody>
          <a:bodyPr spcFirstLastPara="1" wrap="square" lIns="0" tIns="0" rIns="0" bIns="0" anchor="t" anchorCtr="0">
            <a:noAutofit/>
          </a:bodyPr>
          <a:lstStyle/>
          <a:p>
            <a:pPr marL="216000" lvl="0" indent="-213119" algn="l" rtl="0">
              <a:lnSpc>
                <a:spcPct val="100000"/>
              </a:lnSpc>
              <a:spcBef>
                <a:spcPts val="0"/>
              </a:spcBef>
              <a:spcAft>
                <a:spcPts val="0"/>
              </a:spcAft>
              <a:buNone/>
            </a:pPr>
            <a:r>
              <a:rPr lang="en-US" sz="2000" b="0" strike="noStrike">
                <a:latin typeface="Arial"/>
                <a:ea typeface="Arial"/>
                <a:cs typeface="Arial"/>
                <a:sym typeface="Arial"/>
              </a:rPr>
              <a:t>Professionals, who are good at what they do, and smart and talented. </a:t>
            </a:r>
            <a:endParaRPr sz="20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2000" b="0" strike="noStrike">
                <a:latin typeface="Arial"/>
                <a:ea typeface="Arial"/>
                <a:cs typeface="Arial"/>
                <a:sym typeface="Arial"/>
              </a:rPr>
              <a:t>But then everyone else follows what they do.</a:t>
            </a:r>
            <a:endParaRPr sz="2000" b="0" strike="noStrike">
              <a:latin typeface="Arial"/>
              <a:ea typeface="Arial"/>
              <a:cs typeface="Arial"/>
              <a:sym typeface="Arial"/>
            </a:endParaRPr>
          </a:p>
        </p:txBody>
      </p:sp>
      <p:sp>
        <p:nvSpPr>
          <p:cNvPr id="1049" name="Google Shape;1049;p35:notes"/>
          <p:cNvSpPr/>
          <p:nvPr/>
        </p:nvSpPr>
        <p:spPr>
          <a:xfrm>
            <a:off x="4399200" y="9555480"/>
            <a:ext cx="3364560" cy="494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101</a:t>
            </a:fld>
            <a:endParaRPr sz="1400" b="0" i="0" u="none" strike="noStrike" cap="none">
              <a:latin typeface="Arial"/>
              <a:ea typeface="Arial"/>
              <a:cs typeface="Arial"/>
              <a:sym typeface="Arial"/>
            </a:endParaRPr>
          </a:p>
        </p:txBody>
      </p:sp>
      <p:sp>
        <p:nvSpPr>
          <p:cNvPr id="1050" name="Google Shape;1050;p35: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c58a109362_0_18: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5" name="Google Shape;1055;gc58a109362_0_18: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056" name="Google Shape;1056;gc58a109362_0_18: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5d866ba627_0_57: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2" name="Google Shape;1062;g5d866ba627_0_57: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063" name="Google Shape;1063;g5d866ba627_0_57: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g5d866ba627_0_52: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8" name="Google Shape;1068;g5d866ba627_0_52: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069" name="Google Shape;1069;g5d866ba627_0_52: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6eb96fbaec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6eb96fbaec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075" name="Google Shape;1075;g6eb96fbaec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5da620d1d8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0" name="Google Shape;1080;g5da620d1d8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081" name="Google Shape;1081;g5da620d1d8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bbfe36335d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bbfe36335d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089" name="Google Shape;1089;gbbfe36335d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a4cd2df7e8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a4cd2df7e8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095" name="Google Shape;1095;ga4cd2df7e8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ce52d56217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0" name="Google Shape;1100;gce52d56217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101" name="Google Shape;1101;gce52d56217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6b9c56195c_1_11:notes"/>
          <p:cNvSpPr txBox="1">
            <a:spLocks noGrp="1"/>
          </p:cNvSpPr>
          <p:nvPr>
            <p:ph type="body" idx="1"/>
          </p:nvPr>
        </p:nvSpPr>
        <p:spPr>
          <a:xfrm>
            <a:off x="685781" y="4415771"/>
            <a:ext cx="5486400" cy="4183500"/>
          </a:xfrm>
          <a:prstGeom prst="rect">
            <a:avLst/>
          </a:prstGeom>
          <a:noFill/>
          <a:ln>
            <a:noFill/>
          </a:ln>
        </p:spPr>
        <p:txBody>
          <a:bodyPr spcFirstLastPara="1" wrap="square" lIns="86650" tIns="86650" rIns="86650" bIns="86650" anchor="ctr" anchorCtr="0">
            <a:noAutofit/>
          </a:bodyPr>
          <a:lstStyle/>
          <a:p>
            <a:pPr marL="0" lvl="0" indent="0" algn="l" rtl="0">
              <a:spcBef>
                <a:spcPts val="0"/>
              </a:spcBef>
              <a:spcAft>
                <a:spcPts val="0"/>
              </a:spcAft>
              <a:buNone/>
            </a:pPr>
            <a:endParaRPr sz="1300"/>
          </a:p>
        </p:txBody>
      </p:sp>
      <p:sp>
        <p:nvSpPr>
          <p:cNvPr id="443" name="Google Shape;443;g6b9c56195c_1_11: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p36: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108" name="Google Shape;1108;p36: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p37: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115" name="Google Shape;1115;p37: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g7ecbc02833_0_77: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2" name="Google Shape;1122;g7ecbc02833_0_77: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123" name="Google Shape;1123;g7ecbc02833_0_77: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g7ecbc02833_0_82: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8" name="Google Shape;1128;g7ecbc02833_0_82: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129" name="Google Shape;1129;g7ecbc02833_0_82: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p38: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134" name="Google Shape;1134;p38: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p39:notes"/>
          <p:cNvSpPr txBox="1">
            <a:spLocks noGrp="1"/>
          </p:cNvSpPr>
          <p:nvPr>
            <p:ph type="body" idx="1"/>
          </p:nvPr>
        </p:nvSpPr>
        <p:spPr>
          <a:xfrm>
            <a:off x="777240" y="4777560"/>
            <a:ext cx="6209280" cy="4517640"/>
          </a:xfrm>
          <a:prstGeom prst="rect">
            <a:avLst/>
          </a:prstGeom>
          <a:noFill/>
          <a:ln>
            <a:noFill/>
          </a:ln>
        </p:spPr>
        <p:txBody>
          <a:bodyPr spcFirstLastPara="1" wrap="square" lIns="0" tIns="0" rIns="0" bIns="0" anchor="t" anchorCtr="0">
            <a:noAutofit/>
          </a:bodyPr>
          <a:lstStyle/>
          <a:p>
            <a:pPr marL="216000" lvl="0" indent="-213119" algn="l" rtl="0">
              <a:lnSpc>
                <a:spcPct val="100000"/>
              </a:lnSpc>
              <a:spcBef>
                <a:spcPts val="0"/>
              </a:spcBef>
              <a:spcAft>
                <a:spcPts val="0"/>
              </a:spcAft>
              <a:buNone/>
            </a:pPr>
            <a:r>
              <a:rPr lang="en-US" sz="2000" b="0" strike="noStrike">
                <a:latin typeface="Arial"/>
                <a:ea typeface="Arial"/>
                <a:cs typeface="Arial"/>
                <a:sym typeface="Arial"/>
              </a:rPr>
              <a:t>Would you rather risk going out and robbing people in real life, or sit behind a keyboard?</a:t>
            </a:r>
            <a:endParaRPr sz="2000" b="0" strike="noStrike">
              <a:latin typeface="Arial"/>
              <a:ea typeface="Arial"/>
              <a:cs typeface="Arial"/>
              <a:sym typeface="Arial"/>
            </a:endParaRPr>
          </a:p>
        </p:txBody>
      </p:sp>
      <p:sp>
        <p:nvSpPr>
          <p:cNvPr id="1139" name="Google Shape;1139;p39:notes"/>
          <p:cNvSpPr/>
          <p:nvPr/>
        </p:nvSpPr>
        <p:spPr>
          <a:xfrm>
            <a:off x="4399200" y="9555480"/>
            <a:ext cx="3364560" cy="494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115</a:t>
            </a:fld>
            <a:endParaRPr sz="1400" b="0" i="0" u="none" strike="noStrike" cap="none">
              <a:latin typeface="Arial"/>
              <a:ea typeface="Arial"/>
              <a:cs typeface="Arial"/>
              <a:sym typeface="Arial"/>
            </a:endParaRPr>
          </a:p>
        </p:txBody>
      </p:sp>
      <p:sp>
        <p:nvSpPr>
          <p:cNvPr id="1140" name="Google Shape;1140;p39: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a4cb52739d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6" name="Google Shape;1146;ga4cb52739d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147" name="Google Shape;1147;ga4cb52739d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g7d14006fa6_0_4013: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2" name="Google Shape;1152;g7d14006fa6_0_4013:notes"/>
          <p:cNvSpPr txBox="1">
            <a:spLocks noGrp="1"/>
          </p:cNvSpPr>
          <p:nvPr>
            <p:ph type="body" idx="1"/>
          </p:nvPr>
        </p:nvSpPr>
        <p:spPr>
          <a:xfrm>
            <a:off x="685800" y="4415790"/>
            <a:ext cx="5486400" cy="4183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gb2e24fe6b1_0_9: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0" name="Google Shape;1400;gb2e24fe6b1_0_9: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401" name="Google Shape;1401;gb2e24fe6b1_0_9: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
        <p:cNvGrpSpPr/>
        <p:nvPr/>
      </p:nvGrpSpPr>
      <p:grpSpPr>
        <a:xfrm>
          <a:off x="0" y="0"/>
          <a:ext cx="0" cy="0"/>
          <a:chOff x="0" y="0"/>
          <a:chExt cx="0" cy="0"/>
        </a:xfrm>
      </p:grpSpPr>
      <p:sp>
        <p:nvSpPr>
          <p:cNvPr id="1406" name="Google Shape;1406;p41:notes"/>
          <p:cNvSpPr txBox="1">
            <a:spLocks noGrp="1"/>
          </p:cNvSpPr>
          <p:nvPr>
            <p:ph type="body" idx="1"/>
          </p:nvPr>
        </p:nvSpPr>
        <p:spPr>
          <a:xfrm>
            <a:off x="732240" y="4561200"/>
            <a:ext cx="5829120" cy="4298760"/>
          </a:xfrm>
          <a:prstGeom prst="rect">
            <a:avLst/>
          </a:prstGeom>
          <a:noFill/>
          <a:ln>
            <a:noFill/>
          </a:ln>
        </p:spPr>
        <p:txBody>
          <a:bodyPr spcFirstLastPara="1" wrap="square" lIns="96475" tIns="48225" rIns="96475" bIns="48225" anchor="t" anchorCtr="0">
            <a:noAutofit/>
          </a:bodyPr>
          <a:lstStyle/>
          <a:p>
            <a:pPr marL="216000" lvl="0" indent="-199440"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They are everywhere. They are where you are.</a:t>
            </a:r>
            <a:endParaRPr sz="1200" b="0" strike="noStrike">
              <a:latin typeface="Arial"/>
              <a:ea typeface="Arial"/>
              <a:cs typeface="Arial"/>
              <a:sym typeface="Arial"/>
            </a:endParaRPr>
          </a:p>
        </p:txBody>
      </p:sp>
      <p:sp>
        <p:nvSpPr>
          <p:cNvPr id="1407" name="Google Shape;1407;p41:notes"/>
          <p:cNvSpPr/>
          <p:nvPr/>
        </p:nvSpPr>
        <p:spPr>
          <a:xfrm>
            <a:off x="4142880" y="9119160"/>
            <a:ext cx="3148920" cy="45864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1: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6b9c56195c_1_20:notes"/>
          <p:cNvSpPr txBox="1">
            <a:spLocks noGrp="1"/>
          </p:cNvSpPr>
          <p:nvPr>
            <p:ph type="body" idx="1"/>
          </p:nvPr>
        </p:nvSpPr>
        <p:spPr>
          <a:xfrm>
            <a:off x="685781" y="4415771"/>
            <a:ext cx="5486400" cy="4183500"/>
          </a:xfrm>
          <a:prstGeom prst="rect">
            <a:avLst/>
          </a:prstGeom>
          <a:noFill/>
          <a:ln>
            <a:noFill/>
          </a:ln>
        </p:spPr>
        <p:txBody>
          <a:bodyPr spcFirstLastPara="1" wrap="square" lIns="86650" tIns="86650" rIns="86650" bIns="86650" anchor="ctr" anchorCtr="0">
            <a:noAutofit/>
          </a:bodyPr>
          <a:lstStyle/>
          <a:p>
            <a:pPr marL="0" lvl="0" indent="0" algn="l" rtl="0">
              <a:spcBef>
                <a:spcPts val="0"/>
              </a:spcBef>
              <a:spcAft>
                <a:spcPts val="0"/>
              </a:spcAft>
              <a:buNone/>
            </a:pPr>
            <a:endParaRPr sz="1300"/>
          </a:p>
        </p:txBody>
      </p:sp>
      <p:sp>
        <p:nvSpPr>
          <p:cNvPr id="454" name="Google Shape;454;g6b9c56195c_1_2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Google Shape;1413;g6eb96fbaec_1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4" name="Google Shape;1414;g6eb96fbaec_1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415" name="Google Shape;1415;g6eb96fbaec_1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gb0aef518ae_0_7: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1" name="Google Shape;1421;gb0aef518ae_0_7: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422" name="Google Shape;1422;gb0aef518ae_0_7: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g80d9eab0fc_0_13: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8" name="Google Shape;1428;g80d9eab0fc_0_13: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429" name="Google Shape;1429;g80d9eab0fc_0_13: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gc612369392_0_11: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5" name="Google Shape;1435;gc612369392_0_11: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436" name="Google Shape;1436;gc612369392_0_11: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p42:notes"/>
          <p:cNvSpPr txBox="1">
            <a:spLocks noGrp="1"/>
          </p:cNvSpPr>
          <p:nvPr>
            <p:ph type="body" idx="1"/>
          </p:nvPr>
        </p:nvSpPr>
        <p:spPr>
          <a:xfrm>
            <a:off x="732240" y="4561200"/>
            <a:ext cx="5829120" cy="4298760"/>
          </a:xfrm>
          <a:prstGeom prst="rect">
            <a:avLst/>
          </a:prstGeom>
          <a:noFill/>
          <a:ln>
            <a:noFill/>
          </a:ln>
        </p:spPr>
        <p:txBody>
          <a:bodyPr spcFirstLastPara="1" wrap="square" lIns="96475" tIns="48225" rIns="96475" bIns="48225" anchor="t" anchorCtr="0">
            <a:noAutofit/>
          </a:bodyPr>
          <a:lstStyle/>
          <a:p>
            <a:pPr marL="216000" lvl="0" indent="-199440"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http://blog.eset.com/2012/03/06/changing-perceptions-of-malware-threat-images-make-a-difference</a:t>
            </a:r>
            <a:endParaRPr sz="1200" b="0" strike="noStrike">
              <a:latin typeface="Arial"/>
              <a:ea typeface="Arial"/>
              <a:cs typeface="Arial"/>
              <a:sym typeface="Arial"/>
            </a:endParaRPr>
          </a:p>
        </p:txBody>
      </p:sp>
      <p:sp>
        <p:nvSpPr>
          <p:cNvPr id="1442" name="Google Shape;1442;p42:notes"/>
          <p:cNvSpPr/>
          <p:nvPr/>
        </p:nvSpPr>
        <p:spPr>
          <a:xfrm>
            <a:off x="4142880" y="9119160"/>
            <a:ext cx="3148920" cy="45864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2: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6"/>
        <p:cNvGrpSpPr/>
        <p:nvPr/>
      </p:nvGrpSpPr>
      <p:grpSpPr>
        <a:xfrm>
          <a:off x="0" y="0"/>
          <a:ext cx="0" cy="0"/>
          <a:chOff x="0" y="0"/>
          <a:chExt cx="0" cy="0"/>
        </a:xfrm>
      </p:grpSpPr>
      <p:sp>
        <p:nvSpPr>
          <p:cNvPr id="1447" name="Google Shape;1447;gc249f6fb86_1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8" name="Google Shape;1448;gc249f6fb86_1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449" name="Google Shape;1449;gc249f6fb86_1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gc3db4e2863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5" name="Google Shape;1455;gc3db4e2863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456" name="Google Shape;1456;gc3db4e2863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126</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43:notes"/>
          <p:cNvSpPr txBox="1">
            <a:spLocks noGrp="1"/>
          </p:cNvSpPr>
          <p:nvPr>
            <p:ph type="body" idx="1"/>
          </p:nvPr>
        </p:nvSpPr>
        <p:spPr>
          <a:xfrm>
            <a:off x="732240" y="4561200"/>
            <a:ext cx="5829120" cy="4298760"/>
          </a:xfrm>
          <a:prstGeom prst="rect">
            <a:avLst/>
          </a:prstGeom>
          <a:noFill/>
          <a:ln>
            <a:noFill/>
          </a:ln>
        </p:spPr>
        <p:txBody>
          <a:bodyPr spcFirstLastPara="1" wrap="square" lIns="96475" tIns="48225" rIns="96475" bIns="48225" anchor="t" anchorCtr="0">
            <a:noAutofit/>
          </a:bodyPr>
          <a:lstStyle/>
          <a:p>
            <a:pPr marL="216000" lvl="0" indent="-199440"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They are after most of the things you’d expect, and some you might not...</a:t>
            </a:r>
            <a:endParaRPr sz="1200" b="0" strike="noStrike">
              <a:latin typeface="Arial"/>
              <a:ea typeface="Arial"/>
              <a:cs typeface="Arial"/>
              <a:sym typeface="Arial"/>
            </a:endParaRPr>
          </a:p>
        </p:txBody>
      </p:sp>
      <p:sp>
        <p:nvSpPr>
          <p:cNvPr id="1462" name="Google Shape;1462;p43:notes"/>
          <p:cNvSpPr/>
          <p:nvPr/>
        </p:nvSpPr>
        <p:spPr>
          <a:xfrm>
            <a:off x="4142880" y="9119160"/>
            <a:ext cx="3148920" cy="45864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3: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Google Shape;1468;p44:notes"/>
          <p:cNvSpPr txBox="1">
            <a:spLocks noGrp="1"/>
          </p:cNvSpPr>
          <p:nvPr>
            <p:ph type="body" idx="1"/>
          </p:nvPr>
        </p:nvSpPr>
        <p:spPr>
          <a:xfrm>
            <a:off x="777240" y="4777560"/>
            <a:ext cx="6209280" cy="4517640"/>
          </a:xfrm>
          <a:prstGeom prst="rect">
            <a:avLst/>
          </a:prstGeom>
          <a:noFill/>
          <a:ln>
            <a:noFill/>
          </a:ln>
        </p:spPr>
        <p:txBody>
          <a:bodyPr spcFirstLastPara="1" wrap="square" lIns="0" tIns="0" rIns="0" bIns="0" anchor="t" anchorCtr="0">
            <a:noAutofit/>
          </a:bodyPr>
          <a:lstStyle/>
          <a:p>
            <a:pPr marL="216000" lvl="0" indent="-213119" algn="l" rtl="0">
              <a:lnSpc>
                <a:spcPct val="100000"/>
              </a:lnSpc>
              <a:spcBef>
                <a:spcPts val="0"/>
              </a:spcBef>
              <a:spcAft>
                <a:spcPts val="0"/>
              </a:spcAft>
              <a:buNone/>
            </a:pPr>
            <a:r>
              <a:rPr lang="en-US" sz="2000" b="0" strike="noStrike">
                <a:latin typeface="Arial"/>
                <a:ea typeface="Arial"/>
                <a:cs typeface="Arial"/>
                <a:sym typeface="Arial"/>
              </a:rPr>
              <a:t>http://krebsonsecurity.com/2012/10/the-scrap-value-of-a-hacked-pc-revisited/</a:t>
            </a:r>
            <a:endParaRPr sz="2000" b="0" strike="noStrike">
              <a:latin typeface="Arial"/>
              <a:ea typeface="Arial"/>
              <a:cs typeface="Arial"/>
              <a:sym typeface="Arial"/>
            </a:endParaRPr>
          </a:p>
        </p:txBody>
      </p:sp>
      <p:sp>
        <p:nvSpPr>
          <p:cNvPr id="1469" name="Google Shape;1469;p44:notes"/>
          <p:cNvSpPr/>
          <p:nvPr/>
        </p:nvSpPr>
        <p:spPr>
          <a:xfrm>
            <a:off x="4399200" y="9555480"/>
            <a:ext cx="3364560" cy="494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128</a:t>
            </a:fld>
            <a:endParaRPr sz="1400" b="0" i="0" u="none" strike="noStrike" cap="none">
              <a:latin typeface="Arial"/>
              <a:ea typeface="Arial"/>
              <a:cs typeface="Arial"/>
              <a:sym typeface="Arial"/>
            </a:endParaRPr>
          </a:p>
        </p:txBody>
      </p:sp>
      <p:sp>
        <p:nvSpPr>
          <p:cNvPr id="1470" name="Google Shape;1470;p44: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g8c169fa78a_0_8: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8" name="Google Shape;1478;g8c169fa78a_0_8: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479" name="Google Shape;1479;g8c169fa78a_0_8: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6b9c56195c_1_31:notes"/>
          <p:cNvSpPr txBox="1">
            <a:spLocks noGrp="1"/>
          </p:cNvSpPr>
          <p:nvPr>
            <p:ph type="body" idx="1"/>
          </p:nvPr>
        </p:nvSpPr>
        <p:spPr>
          <a:xfrm>
            <a:off x="685781" y="4415771"/>
            <a:ext cx="5486400" cy="4183500"/>
          </a:xfrm>
          <a:prstGeom prst="rect">
            <a:avLst/>
          </a:prstGeom>
          <a:noFill/>
          <a:ln>
            <a:noFill/>
          </a:ln>
        </p:spPr>
        <p:txBody>
          <a:bodyPr spcFirstLastPara="1" wrap="square" lIns="86650" tIns="86650" rIns="86650" bIns="86650" anchor="ctr" anchorCtr="0">
            <a:noAutofit/>
          </a:bodyPr>
          <a:lstStyle/>
          <a:p>
            <a:pPr marL="0" lvl="0" indent="0" algn="l" rtl="0">
              <a:spcBef>
                <a:spcPts val="0"/>
              </a:spcBef>
              <a:spcAft>
                <a:spcPts val="0"/>
              </a:spcAft>
              <a:buNone/>
            </a:pPr>
            <a:endParaRPr sz="1300"/>
          </a:p>
        </p:txBody>
      </p:sp>
      <p:sp>
        <p:nvSpPr>
          <p:cNvPr id="470" name="Google Shape;470;g6b9c56195c_1_31: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gb2e24fe6b1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6" name="Google Shape;1486;gb2e24fe6b1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487" name="Google Shape;1487;gb2e24fe6b1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ga88d261fbf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4" name="Google Shape;1494;ga88d261fbf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495" name="Google Shape;1495;ga88d261fbf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131</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a88d261fbf_0_4: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a88d261fbf_0_4: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502" name="Google Shape;1502;ga88d261fbf_0_4: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132</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g8c169fa78a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7" name="Google Shape;1507;g8c169fa78a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508" name="Google Shape;1508;g8c169fa78a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133</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
        <p:cNvGrpSpPr/>
        <p:nvPr/>
      </p:nvGrpSpPr>
      <p:grpSpPr>
        <a:xfrm>
          <a:off x="0" y="0"/>
          <a:ext cx="0" cy="0"/>
          <a:chOff x="0" y="0"/>
          <a:chExt cx="0" cy="0"/>
        </a:xfrm>
      </p:grpSpPr>
      <p:sp>
        <p:nvSpPr>
          <p:cNvPr id="1513" name="Google Shape;1513;gafa75c365e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4" name="Google Shape;1514;gafa75c365e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515" name="Google Shape;1515;gafa75c365e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134</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9"/>
        <p:cNvGrpSpPr/>
        <p:nvPr/>
      </p:nvGrpSpPr>
      <p:grpSpPr>
        <a:xfrm>
          <a:off x="0" y="0"/>
          <a:ext cx="0" cy="0"/>
          <a:chOff x="0" y="0"/>
          <a:chExt cx="0" cy="0"/>
        </a:xfrm>
      </p:grpSpPr>
      <p:sp>
        <p:nvSpPr>
          <p:cNvPr id="1520" name="Google Shape;1520;gb421f3e71d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1" name="Google Shape;1521;gb421f3e71d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522" name="Google Shape;1522;gb421f3e71d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135</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6b9c56195c_1_36:notes"/>
          <p:cNvSpPr txBox="1">
            <a:spLocks noGrp="1"/>
          </p:cNvSpPr>
          <p:nvPr>
            <p:ph type="body" idx="1"/>
          </p:nvPr>
        </p:nvSpPr>
        <p:spPr>
          <a:xfrm>
            <a:off x="685787" y="4415776"/>
            <a:ext cx="5486400" cy="4183500"/>
          </a:xfrm>
          <a:prstGeom prst="rect">
            <a:avLst/>
          </a:prstGeom>
          <a:noFill/>
          <a:ln>
            <a:noFill/>
          </a:ln>
        </p:spPr>
        <p:txBody>
          <a:bodyPr spcFirstLastPara="1" wrap="square" lIns="81925" tIns="81925" rIns="81925" bIns="81925" anchor="ctr" anchorCtr="0">
            <a:noAutofit/>
          </a:bodyPr>
          <a:lstStyle/>
          <a:p>
            <a:pPr marL="0" lvl="0" indent="0" algn="l" rtl="0">
              <a:spcBef>
                <a:spcPts val="0"/>
              </a:spcBef>
              <a:spcAft>
                <a:spcPts val="0"/>
              </a:spcAft>
              <a:buNone/>
            </a:pPr>
            <a:endParaRPr sz="1200"/>
          </a:p>
        </p:txBody>
      </p:sp>
      <p:sp>
        <p:nvSpPr>
          <p:cNvPr id="476" name="Google Shape;476;g6b9c56195c_1_36: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c45c454e68_0_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c45c454e68_0_0:notes"/>
          <p:cNvSpPr txBox="1">
            <a:spLocks noGrp="1"/>
          </p:cNvSpPr>
          <p:nvPr>
            <p:ph type="body" idx="1"/>
          </p:nvPr>
        </p:nvSpPr>
        <p:spPr>
          <a:xfrm>
            <a:off x="685800" y="4415790"/>
            <a:ext cx="5486400" cy="4183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5:notes"/>
          <p:cNvSpPr txBox="1">
            <a:spLocks noGrp="1"/>
          </p:cNvSpPr>
          <p:nvPr>
            <p:ph type="body" idx="1"/>
          </p:nvPr>
        </p:nvSpPr>
        <p:spPr>
          <a:xfrm>
            <a:off x="685800" y="4415400"/>
            <a:ext cx="5480640" cy="4177440"/>
          </a:xfrm>
          <a:prstGeom prst="rect">
            <a:avLst/>
          </a:prstGeom>
          <a:noFill/>
          <a:ln>
            <a:noFill/>
          </a:ln>
        </p:spPr>
        <p:txBody>
          <a:bodyPr spcFirstLastPara="1" wrap="square" lIns="0" tIns="0" rIns="0" bIns="0" anchor="t" anchorCtr="0">
            <a:noAutofit/>
          </a:bodyPr>
          <a:lstStyle/>
          <a:p>
            <a:pPr marL="216000" lvl="0" indent="-213119" algn="l" rtl="0">
              <a:lnSpc>
                <a:spcPct val="100000"/>
              </a:lnSpc>
              <a:spcBef>
                <a:spcPts val="0"/>
              </a:spcBef>
              <a:spcAft>
                <a:spcPts val="0"/>
              </a:spcAft>
              <a:buNone/>
            </a:pPr>
            <a:r>
              <a:rPr lang="en-US" sz="2000" b="0" strike="noStrike">
                <a:latin typeface="Arial"/>
                <a:ea typeface="Arial"/>
                <a:cs typeface="Arial"/>
                <a:sym typeface="Arial"/>
              </a:rPr>
              <a:t>The “6 Ps of IT Security”</a:t>
            </a:r>
            <a:endParaRPr sz="2000" b="0" strike="noStrike">
              <a:latin typeface="Arial"/>
              <a:ea typeface="Arial"/>
              <a:cs typeface="Arial"/>
              <a:sym typeface="Arial"/>
            </a:endParaRPr>
          </a:p>
          <a:p>
            <a:pPr marL="216000" lvl="0" indent="-213119" algn="l" rtl="0">
              <a:lnSpc>
                <a:spcPct val="100000"/>
              </a:lnSpc>
              <a:spcBef>
                <a:spcPts val="0"/>
              </a:spcBef>
              <a:spcAft>
                <a:spcPts val="0"/>
              </a:spcAft>
              <a:buNone/>
            </a:pPr>
            <a:endParaRPr sz="2000" b="0" strike="noStrike">
              <a:latin typeface="Arial"/>
              <a:ea typeface="Arial"/>
              <a:cs typeface="Arial"/>
              <a:sym typeface="Arial"/>
            </a:endParaRPr>
          </a:p>
        </p:txBody>
      </p:sp>
      <p:sp>
        <p:nvSpPr>
          <p:cNvPr id="489" name="Google Shape;489;p5: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80d7166328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80d7166328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497" name="Google Shape;497;g80d7166328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b227919c53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b227919c53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03" name="Google Shape;503;gb227919c53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27:notes"/>
          <p:cNvSpPr txBox="1">
            <a:spLocks noGrp="1"/>
          </p:cNvSpPr>
          <p:nvPr>
            <p:ph type="body" idx="1"/>
          </p:nvPr>
        </p:nvSpPr>
        <p:spPr>
          <a:xfrm>
            <a:off x="732240" y="4561200"/>
            <a:ext cx="5829120" cy="4298760"/>
          </a:xfrm>
          <a:prstGeom prst="rect">
            <a:avLst/>
          </a:prstGeom>
          <a:noFill/>
          <a:ln>
            <a:noFill/>
          </a:ln>
        </p:spPr>
        <p:txBody>
          <a:bodyPr spcFirstLastPara="1" wrap="square" lIns="96475" tIns="48225" rIns="96475" bIns="48225" anchor="t" anchorCtr="0">
            <a:noAutofit/>
          </a:bodyPr>
          <a:lstStyle/>
          <a:p>
            <a:pPr marL="216000" lvl="0" indent="-199440"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They are different, you can feel secure if you’re not, and you can be secure even if you don’t feel it.</a:t>
            </a:r>
            <a:endParaRPr sz="1200" b="0" strike="noStrike">
              <a:latin typeface="Arial"/>
              <a:ea typeface="Arial"/>
              <a:cs typeface="Arial"/>
              <a:sym typeface="Arial"/>
            </a:endParaRPr>
          </a:p>
          <a:p>
            <a:pPr marL="216000" lvl="0" indent="-199440"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Look this talk up, it’s GREAT</a:t>
            </a:r>
            <a:endParaRPr sz="1200" b="0" strike="noStrike">
              <a:latin typeface="Arial"/>
              <a:ea typeface="Arial"/>
              <a:cs typeface="Arial"/>
              <a:sym typeface="Arial"/>
            </a:endParaRPr>
          </a:p>
        </p:txBody>
      </p:sp>
      <p:sp>
        <p:nvSpPr>
          <p:cNvPr id="508" name="Google Shape;508;p27:notes"/>
          <p:cNvSpPr/>
          <p:nvPr/>
        </p:nvSpPr>
        <p:spPr>
          <a:xfrm>
            <a:off x="4142880" y="9119160"/>
            <a:ext cx="3148920" cy="45864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7: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cc9d5faefa_2_43:notes"/>
          <p:cNvSpPr>
            <a:spLocks noGrp="1" noRot="1" noChangeAspect="1"/>
          </p:cNvSpPr>
          <p:nvPr>
            <p:ph type="sldImg" idx="2"/>
          </p:nvPr>
        </p:nvSpPr>
        <p:spPr>
          <a:xfrm>
            <a:off x="1204764" y="733199"/>
            <a:ext cx="4219278" cy="3267881"/>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gcc9d5faefa_2_43:notes"/>
          <p:cNvSpPr txBox="1">
            <a:spLocks noGrp="1"/>
          </p:cNvSpPr>
          <p:nvPr>
            <p:ph type="body" idx="1"/>
          </p:nvPr>
        </p:nvSpPr>
        <p:spPr>
          <a:xfrm>
            <a:off x="457199" y="4416507"/>
            <a:ext cx="5714999" cy="3660458"/>
          </a:xfrm>
          <a:prstGeom prst="rect">
            <a:avLst/>
          </a:prstGeom>
          <a:noFill/>
          <a:ln>
            <a:noFill/>
          </a:ln>
        </p:spPr>
        <p:txBody>
          <a:bodyPr spcFirstLastPara="1" wrap="square" lIns="91600" tIns="45800" rIns="91600" bIns="45800" anchor="t" anchorCtr="0">
            <a:noAutofit/>
          </a:bodyPr>
          <a:lstStyle/>
          <a:p>
            <a:pPr marL="0" lvl="0" indent="0" algn="l" rtl="0">
              <a:spcBef>
                <a:spcPts val="0"/>
              </a:spcBef>
              <a:spcAft>
                <a:spcPts val="0"/>
              </a:spcAft>
              <a:buNone/>
            </a:pPr>
            <a:r>
              <a:rPr lang="en-US" sz="1300"/>
              <a:t>This is a quick FYI that this workshop is part of a project supported by the Library Services and Technology Act, so thank you to the grant authority for providing resources for this project. You can find this statement in the slide handouts as well.</a:t>
            </a:r>
            <a:endParaRPr sz="1300"/>
          </a:p>
          <a:p>
            <a:pPr marL="0" lvl="0" indent="0" algn="l" rtl="0">
              <a:spcBef>
                <a:spcPts val="0"/>
              </a:spcBef>
              <a:spcAft>
                <a:spcPts val="0"/>
              </a:spcAft>
              <a:buNone/>
            </a:pPr>
            <a:endParaRPr sz="13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6: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14" name="Google Shape;514;p6:notes"/>
          <p:cNvSpPr>
            <a:spLocks noGrp="1" noRot="1" noChangeAspect="1"/>
          </p:cNvSpPr>
          <p:nvPr>
            <p:ph type="sldImg" idx="2"/>
          </p:nvPr>
        </p:nvSpPr>
        <p:spPr>
          <a:xfrm>
            <a:off x="533520" y="764280"/>
            <a:ext cx="6704640" cy="37713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7:notes"/>
          <p:cNvSpPr txBox="1">
            <a:spLocks noGrp="1"/>
          </p:cNvSpPr>
          <p:nvPr>
            <p:ph type="body" idx="1"/>
          </p:nvPr>
        </p:nvSpPr>
        <p:spPr>
          <a:xfrm>
            <a:off x="732240" y="4561200"/>
            <a:ext cx="5829120" cy="4298760"/>
          </a:xfrm>
          <a:prstGeom prst="rect">
            <a:avLst/>
          </a:prstGeom>
          <a:noFill/>
          <a:ln>
            <a:noFill/>
          </a:ln>
        </p:spPr>
        <p:txBody>
          <a:bodyPr spcFirstLastPara="1" wrap="square" lIns="96475" tIns="48225" rIns="96475" bIns="48225" anchor="t" anchorCtr="0">
            <a:noAutofit/>
          </a:bodyPr>
          <a:lstStyle/>
          <a:p>
            <a:pPr marL="216000" lvl="0" indent="-200519"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Privacy is a relative term. That is, the things that I consider important to my privacy, someone else might not care about. As librarians we usually key in on Confidentiality Threats. We want our patrons records safe. We also don't share that information with ANYONE else. In general, we are fierce about protecting our patrons’ privacy. This is something that has always set us apart from everyone else. Amazon won't do it. Google won't do it. Do I even need to say Facebook won't do it? People who come into the library or use our web sites don't worry about what's going to happen with their information (or at least they shouldn't need worry about it). They should know we are doing our best to guard their privacy. Keeping all our IT resources secure should be a large part of guarding that privacy.</a:t>
            </a:r>
            <a:endParaRPr sz="1200" b="0" strike="noStrike">
              <a:latin typeface="Arial"/>
              <a:ea typeface="Arial"/>
              <a:cs typeface="Arial"/>
              <a:sym typeface="Arial"/>
            </a:endParaRPr>
          </a:p>
          <a:p>
            <a:pPr marL="216000" lvl="0" indent="-200519" algn="l" rtl="0">
              <a:lnSpc>
                <a:spcPct val="100000"/>
              </a:lnSpc>
              <a:spcBef>
                <a:spcPts val="0"/>
              </a:spcBef>
              <a:spcAft>
                <a:spcPts val="0"/>
              </a:spcAft>
              <a:buNone/>
            </a:pPr>
            <a:endParaRPr sz="1200" b="0" strike="noStrike">
              <a:latin typeface="Arial"/>
              <a:ea typeface="Arial"/>
              <a:cs typeface="Arial"/>
              <a:sym typeface="Arial"/>
            </a:endParaRPr>
          </a:p>
        </p:txBody>
      </p:sp>
      <p:sp>
        <p:nvSpPr>
          <p:cNvPr id="519" name="Google Shape;519;p7:notes"/>
          <p:cNvSpPr/>
          <p:nvPr/>
        </p:nvSpPr>
        <p:spPr>
          <a:xfrm>
            <a:off x="4142880" y="9119160"/>
            <a:ext cx="3148920" cy="45864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8: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27" name="Google Shape;527;p8: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6c03024a0b_1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6c03024a0b_1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35" name="Google Shape;535;g6c03024a0b_1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6c03024a0b_1_8: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6c03024a0b_1_8: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42" name="Google Shape;542;g6c03024a0b_1_8: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4e11f6e89a_1_56: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4e11f6e89a_1_56: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48" name="Google Shape;548;g4e11f6e89a_1_56: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5d866ba627_0_1: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5d866ba627_0_1: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55" name="Google Shape;555;g5d866ba627_0_1: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10: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60" name="Google Shape;560;p10: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11: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65" name="Google Shape;565;p11: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13: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70" name="Google Shape;570;p13: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cc9d5faefa_2_48:notes"/>
          <p:cNvSpPr>
            <a:spLocks noGrp="1" noRot="1" noChangeAspect="1"/>
          </p:cNvSpPr>
          <p:nvPr>
            <p:ph type="sldImg" idx="2"/>
          </p:nvPr>
        </p:nvSpPr>
        <p:spPr>
          <a:xfrm>
            <a:off x="1243087" y="733199"/>
            <a:ext cx="4431357" cy="3432351"/>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gcc9d5faefa_2_48:notes"/>
          <p:cNvSpPr txBox="1">
            <a:spLocks noGrp="1"/>
          </p:cNvSpPr>
          <p:nvPr>
            <p:ph type="body" idx="1"/>
          </p:nvPr>
        </p:nvSpPr>
        <p:spPr>
          <a:xfrm>
            <a:off x="685800" y="4473892"/>
            <a:ext cx="5486400" cy="3660458"/>
          </a:xfrm>
          <a:prstGeom prst="rect">
            <a:avLst/>
          </a:prstGeom>
          <a:noFill/>
          <a:ln>
            <a:noFill/>
          </a:ln>
        </p:spPr>
        <p:txBody>
          <a:bodyPr spcFirstLastPara="1" wrap="square" lIns="91600" tIns="45800" rIns="91600" bIns="45800" anchor="t" anchorCtr="0">
            <a:noAutofit/>
          </a:bodyPr>
          <a:lstStyle/>
          <a:p>
            <a:pPr marL="0" lvl="0" indent="0" algn="l" rtl="0">
              <a:spcBef>
                <a:spcPts val="0"/>
              </a:spcBef>
              <a:spcAft>
                <a:spcPts val="0"/>
              </a:spcAft>
              <a:buNone/>
            </a:pPr>
            <a:r>
              <a:rPr lang="en-US" sz="1300"/>
              <a:t>This cybersecurity train the trainer webinar series runs on Wednesdays from 10 to 11:30. Each week we’ll try to keep close to the schedule posted in the slide. There will be some time for Q&amp;A at the end of the session, so if any questions pop up during the presentation, you can enter them in the chat box so we can answer them then.</a:t>
            </a:r>
            <a:endParaRPr sz="1300"/>
          </a:p>
          <a:p>
            <a:pPr marL="0" lvl="0" indent="0" algn="l" rtl="0">
              <a:spcBef>
                <a:spcPts val="0"/>
              </a:spcBef>
              <a:spcAft>
                <a:spcPts val="0"/>
              </a:spcAft>
              <a:buNone/>
            </a:pPr>
            <a:endParaRPr sz="13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14: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77" name="Google Shape;577;p14: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16:notes"/>
          <p:cNvSpPr txBox="1">
            <a:spLocks noGrp="1"/>
          </p:cNvSpPr>
          <p:nvPr>
            <p:ph type="body" idx="1"/>
          </p:nvPr>
        </p:nvSpPr>
        <p:spPr>
          <a:xfrm>
            <a:off x="732240" y="4561200"/>
            <a:ext cx="5829120" cy="4298760"/>
          </a:xfrm>
          <a:prstGeom prst="rect">
            <a:avLst/>
          </a:prstGeom>
          <a:noFill/>
          <a:ln>
            <a:noFill/>
          </a:ln>
        </p:spPr>
        <p:txBody>
          <a:bodyPr spcFirstLastPara="1" wrap="square" lIns="96475" tIns="48225" rIns="96475" bIns="48225" anchor="t" anchorCtr="0">
            <a:noAutofit/>
          </a:bodyPr>
          <a:lstStyle/>
          <a:p>
            <a:pPr marL="0" lvl="0" indent="0" algn="l" rtl="0">
              <a:spcBef>
                <a:spcPts val="0"/>
              </a:spcBef>
              <a:spcAft>
                <a:spcPts val="0"/>
              </a:spcAft>
              <a:buNone/>
            </a:pPr>
            <a:endParaRPr sz="2000" b="0" strike="noStrike">
              <a:latin typeface="Arial"/>
              <a:ea typeface="Arial"/>
              <a:cs typeface="Arial"/>
              <a:sym typeface="Arial"/>
            </a:endParaRPr>
          </a:p>
        </p:txBody>
      </p:sp>
      <p:sp>
        <p:nvSpPr>
          <p:cNvPr id="584" name="Google Shape;584;p16:notes"/>
          <p:cNvSpPr/>
          <p:nvPr/>
        </p:nvSpPr>
        <p:spPr>
          <a:xfrm>
            <a:off x="4142880" y="9119160"/>
            <a:ext cx="3148920" cy="45864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6: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15:notes"/>
          <p:cNvSpPr txBox="1">
            <a:spLocks noGrp="1"/>
          </p:cNvSpPr>
          <p:nvPr>
            <p:ph type="body" idx="1"/>
          </p:nvPr>
        </p:nvSpPr>
        <p:spPr>
          <a:xfrm>
            <a:off x="732240" y="4561200"/>
            <a:ext cx="5829120" cy="4298760"/>
          </a:xfrm>
          <a:prstGeom prst="rect">
            <a:avLst/>
          </a:prstGeom>
          <a:noFill/>
          <a:ln>
            <a:noFill/>
          </a:ln>
        </p:spPr>
        <p:txBody>
          <a:bodyPr spcFirstLastPara="1" wrap="square" lIns="96475" tIns="48225" rIns="96475" bIns="48225" anchor="t" anchorCtr="0">
            <a:noAutofit/>
          </a:bodyPr>
          <a:lstStyle/>
          <a:p>
            <a:pPr marL="216000" lvl="0" indent="-199440" algn="l" rtl="0">
              <a:lnSpc>
                <a:spcPct val="80000"/>
              </a:lnSpc>
              <a:spcBef>
                <a:spcPts val="0"/>
              </a:spcBef>
              <a:spcAft>
                <a:spcPts val="0"/>
              </a:spcAft>
              <a:buNone/>
            </a:pPr>
            <a:endParaRPr sz="200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Personal information is the currency of the underground economy. It's</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literally what cybercriminals trade in. Hackers who obtain this data</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can sell it to a variety of buyers, including identity thieves,</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organized crime rings, spammers and botnet operators, who use the data</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to make even more money.</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A name or email address is worth anywhere from fractions of a cent to</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$1 per record, depending on the quality and freshness of the data,</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information security experts say.</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That may not sound like a windfall, but when you multiply it by</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millions of records, it quickly adds up. Take the Zappos breach as an</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example: If hackers in fact obtained data on 24 million customers,</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even if they sell only 5 million email addresses at five cents a</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pop—cha-ching—they've just made $250,000 off of one hack.</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Botnet operators make even more money. Say you own a botnet that</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consists of 100,000 computers. You may rent it out to spammers for</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$1,000 per hour, says Stu Sjouwerman, founder and CEO of KnowB4, a</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provider of Internet security </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 training based in Clearwater,</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Fla. If you rent or buy the 24 million records from Zappos' so that</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you can then send malware to those email addresses, even if only 20</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percent of recipients get infected with your malware that takes</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control of their computer, you've still grown your botnet by about 5</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million computers with very little work, he adds.</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"Now you can charge $5,000 an hour instead of $1,000 per hour for 5</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million bots that start sending spam," says Sjouwerman. "These guys</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make money hand over fist." Of course, their illegal activity also</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means criminal charges, jail time and financial restitution.</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u="sng" strike="noStrike">
                <a:solidFill>
                  <a:srgbClr val="000000"/>
                </a:solidFill>
                <a:latin typeface="Calibri"/>
                <a:ea typeface="Calibri"/>
                <a:cs typeface="Calibri"/>
                <a:sym typeface="Calibri"/>
              </a:rPr>
              <a:t>http://www.cio.com/article/698820/Are_You_at_Risk_What_Cybercriminals_Do_With_Your_Personal_Data_</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 Print Article   Close Window</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From: </a:t>
            </a:r>
            <a:r>
              <a:rPr lang="en-US" sz="650" b="0" u="sng" strike="noStrike">
                <a:solidFill>
                  <a:srgbClr val="000000"/>
                </a:solidFill>
                <a:latin typeface="Calibri"/>
                <a:ea typeface="Calibri"/>
                <a:cs typeface="Calibri"/>
                <a:sym typeface="Calibri"/>
              </a:rPr>
              <a:t>www.cio.com</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Are You at Risk? What Cybercriminals Do With Your Personal Data</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 Meridith Levinson, CIO</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endParaRPr sz="650" b="0" strike="noStrike">
              <a:latin typeface="Arial"/>
              <a:ea typeface="Arial"/>
              <a:cs typeface="Arial"/>
              <a:sym typeface="Arial"/>
            </a:endParaRPr>
          </a:p>
        </p:txBody>
      </p:sp>
      <p:sp>
        <p:nvSpPr>
          <p:cNvPr id="590" name="Google Shape;590;p15:notes"/>
          <p:cNvSpPr/>
          <p:nvPr/>
        </p:nvSpPr>
        <p:spPr>
          <a:xfrm>
            <a:off x="4142880" y="9119160"/>
            <a:ext cx="3148920" cy="45864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5: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5d866ba627_0_35:notes"/>
          <p:cNvSpPr>
            <a:spLocks noGrp="1" noRot="1" noChangeAspect="1"/>
          </p:cNvSpPr>
          <p:nvPr>
            <p:ph type="sldImg" idx="2"/>
          </p:nvPr>
        </p:nvSpPr>
        <p:spPr>
          <a:xfrm>
            <a:off x="533520" y="764280"/>
            <a:ext cx="6704700" cy="3771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5d866ba627_0_35: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97" name="Google Shape;597;g5d866ba627_0_35: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19: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04" name="Google Shape;604;p19: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20: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09" name="Google Shape;609;p20: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80d9eab0fc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80d9eab0fc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15" name="Google Shape;615;g80d9eab0fc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21: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20" name="Google Shape;620;p21: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5d866ba627_0_6: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5d866ba627_0_6: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26" name="Google Shape;626;g5d866ba627_0_6: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5d866ba627_0_11: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5d866ba627_0_11: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32" name="Google Shape;632;g5d866ba627_0_11: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cc9d5faefa_2_53:notes"/>
          <p:cNvSpPr>
            <a:spLocks noGrp="1" noRot="1" noChangeAspect="1"/>
          </p:cNvSpPr>
          <p:nvPr>
            <p:ph type="sldImg" idx="2"/>
          </p:nvPr>
        </p:nvSpPr>
        <p:spPr>
          <a:xfrm>
            <a:off x="1404193" y="1162050"/>
            <a:ext cx="4049613" cy="313722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gcc9d5faefa_2_53:notes"/>
          <p:cNvSpPr txBox="1">
            <a:spLocks noGrp="1"/>
          </p:cNvSpPr>
          <p:nvPr>
            <p:ph type="body" idx="1"/>
          </p:nvPr>
        </p:nvSpPr>
        <p:spPr>
          <a:xfrm>
            <a:off x="685800" y="4473892"/>
            <a:ext cx="5486400" cy="3660458"/>
          </a:xfrm>
          <a:prstGeom prst="rect">
            <a:avLst/>
          </a:prstGeom>
          <a:noFill/>
          <a:ln>
            <a:noFill/>
          </a:ln>
        </p:spPr>
        <p:txBody>
          <a:bodyPr spcFirstLastPara="1" wrap="square" lIns="91600" tIns="45800" rIns="91600" bIns="45800" anchor="t" anchorCtr="0">
            <a:noAutofit/>
          </a:bodyPr>
          <a:lstStyle/>
          <a:p>
            <a:pPr marL="0" lvl="0" indent="0" algn="l" rtl="0">
              <a:spcBef>
                <a:spcPts val="0"/>
              </a:spcBef>
              <a:spcAft>
                <a:spcPts val="0"/>
              </a:spcAft>
              <a:buNone/>
            </a:pPr>
            <a:r>
              <a:rPr lang="en-US" sz="1300"/>
              <a:t>This week we are starting off with an overview of libraries and data privacy. For those of you who too last year’s training, this should be a refresher. Week two is where we get into library privacy training, including training development and ways of supporting staff outside of training. Week three goes back into library operations with three main topics that go beyond basic data privacy training, including risk assessment and patron programming. Week Four brings everything together to focus on building a culture of privacy in all areas of the library, including what to do after the series.</a:t>
            </a:r>
            <a:endParaRPr sz="13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22: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37" name="Google Shape;637;p22: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9b24732938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9b24732938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44" name="Google Shape;644;g9b24732938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7d8b07cfb5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7d8b07cfb5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51" name="Google Shape;651;g7d8b07cfb5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c03024a0b_0_1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6c03024a0b_0_1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57" name="Google Shape;657;g6c03024a0b_0_1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6c03024a0b_0_21: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6c03024a0b_0_21: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64" name="Google Shape;664;g6c03024a0b_0_21: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6c03024a0b_0_17: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6c03024a0b_0_17: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70" name="Google Shape;670;g6c03024a0b_0_17: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6c03024a0b_0_27: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6c03024a0b_0_27: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76" name="Google Shape;676;g6c03024a0b_0_27: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9d7a1a88fa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9d7a1a88fa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83" name="Google Shape;683;g9d7a1a88fa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6c03024a0b_0_33: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6c03024a0b_0_33: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91" name="Google Shape;691;g6c03024a0b_0_33: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6c03024a0b_1_17: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6c03024a0b_1_17: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98" name="Google Shape;698;g6c03024a0b_1_17: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cc9d5faefa_2_59:notes"/>
          <p:cNvSpPr>
            <a:spLocks noGrp="1" noRot="1" noChangeAspect="1"/>
          </p:cNvSpPr>
          <p:nvPr>
            <p:ph type="sldImg" idx="2"/>
          </p:nvPr>
        </p:nvSpPr>
        <p:spPr>
          <a:xfrm>
            <a:off x="1404193" y="1162050"/>
            <a:ext cx="4049613" cy="313722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gcc9d5faefa_2_59:notes"/>
          <p:cNvSpPr txBox="1">
            <a:spLocks noGrp="1"/>
          </p:cNvSpPr>
          <p:nvPr>
            <p:ph type="body" idx="1"/>
          </p:nvPr>
        </p:nvSpPr>
        <p:spPr>
          <a:xfrm>
            <a:off x="685800" y="4473892"/>
            <a:ext cx="5486400" cy="3660458"/>
          </a:xfrm>
          <a:prstGeom prst="rect">
            <a:avLst/>
          </a:prstGeom>
          <a:noFill/>
          <a:ln>
            <a:noFill/>
          </a:ln>
        </p:spPr>
        <p:txBody>
          <a:bodyPr spcFirstLastPara="1" wrap="square" lIns="91600" tIns="45800" rIns="91600" bIns="45800" anchor="t" anchorCtr="0">
            <a:noAutofit/>
          </a:bodyPr>
          <a:lstStyle/>
          <a:p>
            <a:pPr marL="0" lvl="0" indent="0" algn="l" rtl="0">
              <a:spcBef>
                <a:spcPts val="0"/>
              </a:spcBef>
              <a:spcAft>
                <a:spcPts val="0"/>
              </a:spcAft>
              <a:buNone/>
            </a:pPr>
            <a:r>
              <a:rPr lang="en-US" sz="1300"/>
              <a:t>The online sessions will be a mix of lecture, discussions, and exercises. In addition to the sessions, there will be some optional readings and exercises on Basecamp. These will build off of the topics covered in the online sessions, and should take about 30 to 60 minutes a week. </a:t>
            </a:r>
            <a:endParaRPr sz="13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bbe2972373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bbe2972373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06" name="Google Shape;706;gbbe2972373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23: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11" name="Google Shape;711;p23: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bc6f9adf8e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bc6f9adf8e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19" name="Google Shape;719;gbc6f9adf8e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be6c48ebf6_0_4: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be6c48ebf6_0_4: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27" name="Google Shape;727;gbe6c48ebf6_0_4: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cc9d5faefa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cc9d5faefa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35" name="Google Shape;735;gcc9d5faefa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cc9d5faefa_0_5: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cc9d5faefa_0_5: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41" name="Google Shape;741;gcc9d5faefa_0_5: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bc6f9adf8e_0_12: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46" name="Google Shape;746;gbc6f9adf8e_0_12: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6c4b635fd3_0_5: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6c4b635fd3_0_5: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54" name="Google Shape;754;g6c4b635fd3_0_5: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be6c48ebf6_0_14: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be6c48ebf6_0_14: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60" name="Google Shape;760;gbe6c48ebf6_0_14: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ce52a33a3e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ce52a33a3e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66" name="Google Shape;766;gce52a33a3e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cc9d5faefa_2_65:notes"/>
          <p:cNvSpPr>
            <a:spLocks noGrp="1" noRot="1" noChangeAspect="1"/>
          </p:cNvSpPr>
          <p:nvPr>
            <p:ph type="sldImg" idx="2"/>
          </p:nvPr>
        </p:nvSpPr>
        <p:spPr>
          <a:xfrm>
            <a:off x="1367917" y="806980"/>
            <a:ext cx="4144491" cy="3209471"/>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gcc9d5faefa_2_65:notes"/>
          <p:cNvSpPr txBox="1">
            <a:spLocks noGrp="1"/>
          </p:cNvSpPr>
          <p:nvPr>
            <p:ph type="body" idx="1"/>
          </p:nvPr>
        </p:nvSpPr>
        <p:spPr>
          <a:xfrm>
            <a:off x="633412" y="4223550"/>
            <a:ext cx="5613400" cy="4613770"/>
          </a:xfrm>
          <a:prstGeom prst="rect">
            <a:avLst/>
          </a:prstGeom>
          <a:noFill/>
          <a:ln>
            <a:noFill/>
          </a:ln>
        </p:spPr>
        <p:txBody>
          <a:bodyPr spcFirstLastPara="1" wrap="square" lIns="108175" tIns="108175" rIns="108175" bIns="108175" anchor="t" anchorCtr="0">
            <a:noAutofit/>
          </a:bodyPr>
          <a:lstStyle/>
          <a:p>
            <a:pPr marL="0" lvl="0" indent="0" algn="l" rtl="0">
              <a:spcBef>
                <a:spcPts val="0"/>
              </a:spcBef>
              <a:spcAft>
                <a:spcPts val="0"/>
              </a:spcAft>
              <a:buNone/>
            </a:pPr>
            <a:r>
              <a:rPr lang="en-US" sz="1300"/>
              <a:t>We will be doing a good amount of discussion in this series and to help create an inclusive learning environment, we ask that everyone use this slide to help guide their interactions</a:t>
            </a:r>
            <a:endParaRPr sz="1300"/>
          </a:p>
          <a:p>
            <a:pPr marL="0" lvl="0" indent="0" algn="l" rtl="0">
              <a:spcBef>
                <a:spcPts val="0"/>
              </a:spcBef>
              <a:spcAft>
                <a:spcPts val="0"/>
              </a:spcAft>
              <a:buNone/>
            </a:pPr>
            <a:endParaRPr sz="1300"/>
          </a:p>
          <a:p>
            <a:pPr marL="177800" lvl="0" indent="-171450" algn="l" rtl="0">
              <a:spcBef>
                <a:spcPts val="0"/>
              </a:spcBef>
              <a:spcAft>
                <a:spcPts val="0"/>
              </a:spcAft>
              <a:buClr>
                <a:schemeClr val="dk1"/>
              </a:buClr>
              <a:buSzPts val="1100"/>
              <a:buFont typeface="Arial"/>
              <a:buChar char="•"/>
            </a:pPr>
            <a:r>
              <a:rPr lang="en-US" sz="1300"/>
              <a:t>When you disagree, challenge or criticize the idea, not the person. </a:t>
            </a:r>
            <a:endParaRPr sz="1300"/>
          </a:p>
          <a:p>
            <a:pPr marL="177800" lvl="0" indent="-171450" algn="l" rtl="0">
              <a:spcBef>
                <a:spcPts val="0"/>
              </a:spcBef>
              <a:spcAft>
                <a:spcPts val="0"/>
              </a:spcAft>
              <a:buClr>
                <a:schemeClr val="dk1"/>
              </a:buClr>
              <a:buSzPts val="1100"/>
              <a:buFont typeface="Arial"/>
              <a:buChar char="•"/>
            </a:pPr>
            <a:r>
              <a:rPr lang="en-US" sz="1300"/>
              <a:t>Speak from your own perspective. "I" statements are useful ways for keeping from generalizing about what others think or feel. </a:t>
            </a:r>
            <a:endParaRPr sz="1300"/>
          </a:p>
          <a:p>
            <a:pPr marL="177800" lvl="0" indent="-171450" algn="l" rtl="0">
              <a:spcBef>
                <a:spcPts val="0"/>
              </a:spcBef>
              <a:spcAft>
                <a:spcPts val="0"/>
              </a:spcAft>
              <a:buClr>
                <a:schemeClr val="dk1"/>
              </a:buClr>
              <a:buSzPts val="1100"/>
              <a:buFont typeface="Arial"/>
              <a:buChar char="•"/>
            </a:pPr>
            <a:r>
              <a:rPr lang="en-US" sz="1300"/>
              <a:t>We’ll have some time for discussion, but it’s always helpful to be mindful of the time while you are speaking.</a:t>
            </a:r>
            <a:endParaRPr sz="1300"/>
          </a:p>
          <a:p>
            <a:pPr marL="177800" lvl="0" indent="-171450" algn="l" rtl="0">
              <a:spcBef>
                <a:spcPts val="0"/>
              </a:spcBef>
              <a:spcAft>
                <a:spcPts val="0"/>
              </a:spcAft>
              <a:buClr>
                <a:schemeClr val="dk1"/>
              </a:buClr>
              <a:buSzPts val="1100"/>
              <a:buFont typeface="Arial"/>
              <a:buChar char="•"/>
            </a:pPr>
            <a:r>
              <a:rPr lang="en-US" sz="1300"/>
              <a:t>Online conversations can get busy quickly, so speaking one at a time can help mitigate confusion and overlapping conversations</a:t>
            </a:r>
            <a:endParaRPr sz="1300"/>
          </a:p>
          <a:p>
            <a:pPr marL="177800" lvl="0" indent="-171450" algn="l" rtl="0">
              <a:spcBef>
                <a:spcPts val="0"/>
              </a:spcBef>
              <a:spcAft>
                <a:spcPts val="0"/>
              </a:spcAft>
              <a:buClr>
                <a:schemeClr val="dk1"/>
              </a:buClr>
              <a:buSzPts val="1100"/>
              <a:buFont typeface="Arial"/>
              <a:buChar char="•"/>
            </a:pPr>
            <a:r>
              <a:rPr lang="en-US" sz="1300"/>
              <a:t>This session will not be recorded, so you have some leeway as to what can be discussed off the record. Only attribute what is said in this space to an individual if they give you permission.</a:t>
            </a:r>
            <a:endParaRPr sz="130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8108993752_0_12: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8108993752_0_12: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73" name="Google Shape;773;g8108993752_0_12: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7006b74298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7006b74298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80" name="Google Shape;780;g7006b74298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bc9b63f5be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bc9b63f5be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87" name="Google Shape;787;gbc9b63f5be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24: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94" name="Google Shape;794;p24: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8108993752_0_17: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8108993752_0_17: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01" name="Google Shape;801;g8108993752_0_17: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6c65733917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6c65733917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07" name="Google Shape;807;g6c65733917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c071c591e2_0_11: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c071c591e2_0_11: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14" name="Google Shape;814;gc071c591e2_0_11: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7058e9e34b_0_11: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7058e9e34b_0_11: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22" name="Google Shape;822;g7058e9e34b_0_11: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7ecbc02833_0_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7ecbc02833_0_0:notes"/>
          <p:cNvSpPr txBox="1">
            <a:spLocks noGrp="1"/>
          </p:cNvSpPr>
          <p:nvPr>
            <p:ph type="body" idx="1"/>
          </p:nvPr>
        </p:nvSpPr>
        <p:spPr>
          <a:xfrm>
            <a:off x="685800" y="4415790"/>
            <a:ext cx="5486400" cy="4183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85dfbace1f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85dfbace1f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39" name="Google Shape;839;g85dfbace1f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6b9c56195c_1_0:notes"/>
          <p:cNvSpPr txBox="1">
            <a:spLocks noGrp="1"/>
          </p:cNvSpPr>
          <p:nvPr>
            <p:ph type="body" idx="1"/>
          </p:nvPr>
        </p:nvSpPr>
        <p:spPr>
          <a:xfrm>
            <a:off x="685781" y="4415771"/>
            <a:ext cx="5486400" cy="4183500"/>
          </a:xfrm>
          <a:prstGeom prst="rect">
            <a:avLst/>
          </a:prstGeom>
          <a:noFill/>
          <a:ln>
            <a:noFill/>
          </a:ln>
        </p:spPr>
        <p:txBody>
          <a:bodyPr spcFirstLastPara="1" wrap="square" lIns="86650" tIns="86650" rIns="86650" bIns="86650" anchor="ctr" anchorCtr="0">
            <a:noAutofit/>
          </a:bodyPr>
          <a:lstStyle/>
          <a:p>
            <a:pPr marL="0" lvl="0" indent="0" algn="l" rtl="0">
              <a:spcBef>
                <a:spcPts val="0"/>
              </a:spcBef>
              <a:spcAft>
                <a:spcPts val="0"/>
              </a:spcAft>
              <a:buNone/>
            </a:pPr>
            <a:endParaRPr sz="1300"/>
          </a:p>
        </p:txBody>
      </p:sp>
      <p:sp>
        <p:nvSpPr>
          <p:cNvPr id="419" name="Google Shape;419;g6b9c56195c_1_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7612471079_0_8: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7612471079_0_8: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47" name="Google Shape;847;g7612471079_0_8: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86253ceed3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86253ceed3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53" name="Google Shape;853;g86253ceed3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7612471079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7612471079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59" name="Google Shape;859;g7612471079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41c6c13b63_0_1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41c6c13b63_0_1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66" name="Google Shape;866;g41c6c13b63_0_1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41c6c13b63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41c6c13b63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73" name="Google Shape;873;g41c6c13b63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b248e8c802_0_85: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b248e8c802_0_85: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80" name="Google Shape;880;gb248e8c802_0_85: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bbfe36335d_0_5: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bbfe36335d_0_5: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88" name="Google Shape;888;gbbfe36335d_0_5: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c1e927743e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c1e927743e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95" name="Google Shape;895;gc1e927743e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cc9d5faefa_0_72: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cc9d5faefa_0_72: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01" name="Google Shape;901;gcc9d5faefa_0_72: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bfd40cea37_0_20:notes"/>
          <p:cNvSpPr txBox="1">
            <a:spLocks noGrp="1"/>
          </p:cNvSpPr>
          <p:nvPr>
            <p:ph type="body" idx="1"/>
          </p:nvPr>
        </p:nvSpPr>
        <p:spPr>
          <a:xfrm>
            <a:off x="685781" y="4415771"/>
            <a:ext cx="5486400" cy="4183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07" name="Google Shape;907;gbfd40cea37_0_2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b9539acc37_0_11: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b9539acc37_0_11: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426" name="Google Shape;426;gb9539acc37_0_11: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a84758ecc9_0_0:notes"/>
          <p:cNvSpPr>
            <a:spLocks noGrp="1" noRot="1" noChangeAspect="1"/>
          </p:cNvSpPr>
          <p:nvPr>
            <p:ph type="sldImg" idx="2"/>
          </p:nvPr>
        </p:nvSpPr>
        <p:spPr>
          <a:xfrm>
            <a:off x="533520" y="764280"/>
            <a:ext cx="6704700" cy="3771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3" name="Google Shape;913;ga84758ecc9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14" name="Google Shape;914;ga84758ecc9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p26: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19" name="Google Shape;919;p26: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6cbdfa6f7f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6cbdfa6f7f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28" name="Google Shape;928;g6cbdfa6f7f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gbfd40cea37_0_0:notes"/>
          <p:cNvSpPr txBox="1">
            <a:spLocks noGrp="1"/>
          </p:cNvSpPr>
          <p:nvPr>
            <p:ph type="body" idx="1"/>
          </p:nvPr>
        </p:nvSpPr>
        <p:spPr>
          <a:xfrm>
            <a:off x="685781" y="4415771"/>
            <a:ext cx="5486400" cy="4183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36" name="Google Shape;936;gbfd40cea37_0_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bfd40cea37_0_5:notes"/>
          <p:cNvSpPr txBox="1">
            <a:spLocks noGrp="1"/>
          </p:cNvSpPr>
          <p:nvPr>
            <p:ph type="body" idx="1"/>
          </p:nvPr>
        </p:nvSpPr>
        <p:spPr>
          <a:xfrm>
            <a:off x="685781" y="4415771"/>
            <a:ext cx="5486400" cy="4183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42" name="Google Shape;942;gbfd40cea37_0_5: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bfd40cea37_0_11:notes"/>
          <p:cNvSpPr txBox="1">
            <a:spLocks noGrp="1"/>
          </p:cNvSpPr>
          <p:nvPr>
            <p:ph type="body" idx="1"/>
          </p:nvPr>
        </p:nvSpPr>
        <p:spPr>
          <a:xfrm>
            <a:off x="685781" y="4415771"/>
            <a:ext cx="5486400" cy="4183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48" name="Google Shape;948;gbfd40cea37_0_11: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bf2d9e9aeb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3" name="Google Shape;953;gbf2d9e9aeb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54" name="Google Shape;954;gbf2d9e9aeb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c9e90bed65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c9e90bed65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61" name="Google Shape;961;gc9e90bed65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gc9e90bed65_0_5: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6" name="Google Shape;966;gc9e90bed65_0_5: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67" name="Google Shape;967;gc9e90bed65_0_5: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bfd40cea37_0_15:notes"/>
          <p:cNvSpPr txBox="1">
            <a:spLocks noGrp="1"/>
          </p:cNvSpPr>
          <p:nvPr>
            <p:ph type="body" idx="1"/>
          </p:nvPr>
        </p:nvSpPr>
        <p:spPr>
          <a:xfrm>
            <a:off x="685781" y="4415771"/>
            <a:ext cx="5486400" cy="41835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900">
                <a:solidFill>
                  <a:schemeClr val="dk1"/>
                </a:solidFill>
              </a:rPr>
              <a:t>NSA etc</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900">
                <a:solidFill>
                  <a:schemeClr val="dk1"/>
                </a:solidFill>
              </a:rPr>
              <a:t>There are BIG differences between what we can do, and what an even decent attacker can do.</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900">
                <a:solidFill>
                  <a:schemeClr val="dk1"/>
                </a:solidFill>
              </a:rPr>
              <a:t>The attackers have a big advantage over all of. us. They’re automated, dedicated, they have tools and techniques and procedures that give them many advantages	. What they do is cheap and easy compared to the work we do.</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900">
                <a:solidFill>
                  <a:schemeClr val="dk1"/>
                </a:solidFill>
              </a:rPr>
              <a:t>Allota the attacks you read about are against a single target by a dedicated adversary.</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900">
                <a:solidFill>
                  <a:schemeClr val="dk1"/>
                </a:solidFill>
              </a:rPr>
              <a:t>Our threat model can’t cover everything possible. We need to look at what is common and what we have time to defend.</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900">
                <a:solidFill>
                  <a:schemeClr val="dk1"/>
                </a:solidFill>
              </a:rPr>
              <a:t>We also want to do things that are big wins, quick wins against all adversaries.</a:t>
            </a:r>
            <a:endParaRPr sz="900">
              <a:solidFill>
                <a:schemeClr val="dk1"/>
              </a:solidFill>
            </a:endParaRPr>
          </a:p>
          <a:p>
            <a:pPr marL="0" lvl="0" indent="0" algn="l" rtl="0">
              <a:spcBef>
                <a:spcPts val="0"/>
              </a:spcBef>
              <a:spcAft>
                <a:spcPts val="0"/>
              </a:spcAft>
              <a:buNone/>
            </a:pPr>
            <a:endParaRPr/>
          </a:p>
        </p:txBody>
      </p:sp>
      <p:sp>
        <p:nvSpPr>
          <p:cNvPr id="972" name="Google Shape;972;gbfd40cea37_0_15: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c45c454e68_0_64: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c45c454e68_0_64:notes"/>
          <p:cNvSpPr txBox="1">
            <a:spLocks noGrp="1"/>
          </p:cNvSpPr>
          <p:nvPr>
            <p:ph type="body" idx="1"/>
          </p:nvPr>
        </p:nvSpPr>
        <p:spPr>
          <a:xfrm>
            <a:off x="685800" y="4415790"/>
            <a:ext cx="5486400" cy="4183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c74eeeca5b_0_13: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c74eeeca5b_0_13: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78" name="Google Shape;978;gc74eeeca5b_0_13: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c40526061b_0_13: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c40526061b_0_13: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84" name="Google Shape;984;gc40526061b_0_13: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5d866ba627_0_92: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5d866ba627_0_92: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91" name="Google Shape;991;g5d866ba627_0_92: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b11c2ffe98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b11c2ffe98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700">
                <a:solidFill>
                  <a:srgbClr val="42424E"/>
                </a:solidFill>
                <a:highlight>
                  <a:srgbClr val="FFFFFF"/>
                </a:highlight>
              </a:rPr>
              <a:t>Cybersecurity is both old and new</a:t>
            </a:r>
            <a:endParaRPr sz="1700">
              <a:solidFill>
                <a:srgbClr val="42424E"/>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sz="1100">
                <a:solidFill>
                  <a:srgbClr val="42424E"/>
                </a:solidFill>
                <a:highlight>
                  <a:srgbClr val="FFFFFF"/>
                </a:highlight>
              </a:rPr>
              <a:t>As your organization pulls cybersecurity into your existing risk framework and portfolio, it is critical to keep in mind that:</a:t>
            </a:r>
            <a:endParaRPr sz="1100">
              <a:solidFill>
                <a:srgbClr val="42424E"/>
              </a:solidFill>
              <a:highlight>
                <a:srgbClr val="FFFFFF"/>
              </a:highlight>
            </a:endParaRPr>
          </a:p>
          <a:p>
            <a:pPr marL="457200" lvl="0" indent="-298450" algn="l" rtl="0">
              <a:lnSpc>
                <a:spcPct val="115000"/>
              </a:lnSpc>
              <a:spcBef>
                <a:spcPts val="2300"/>
              </a:spcBef>
              <a:spcAft>
                <a:spcPts val="0"/>
              </a:spcAft>
              <a:buClr>
                <a:srgbClr val="006ECF"/>
              </a:buClr>
              <a:buSzPts val="1100"/>
              <a:buChar char="●"/>
            </a:pPr>
            <a:r>
              <a:rPr lang="en-US" sz="1100" b="1">
                <a:solidFill>
                  <a:srgbClr val="42424E"/>
                </a:solidFill>
                <a:highlight>
                  <a:srgbClr val="FFFFFF"/>
                </a:highlight>
              </a:rPr>
              <a:t>Cybersecurity is still relatively new</a:t>
            </a:r>
            <a:r>
              <a:rPr lang="en-US" sz="1100">
                <a:solidFill>
                  <a:srgbClr val="42424E"/>
                </a:solidFill>
                <a:highlight>
                  <a:srgbClr val="FFFFFF"/>
                </a:highlight>
              </a:rPr>
              <a:t>: Unlike responding to natural disasters or economic downturns with decades of historical data and analysis, cybersecurity is an emerging and rapidly evolving discipline. Our understanding of the risks and how to manage them must evolve with every innovation in technology and every shift in attacker techniques.</a:t>
            </a:r>
            <a:endParaRPr sz="1100">
              <a:solidFill>
                <a:srgbClr val="42424E"/>
              </a:solidFill>
              <a:highlight>
                <a:srgbClr val="FFFFFF"/>
              </a:highlight>
            </a:endParaRPr>
          </a:p>
          <a:p>
            <a:pPr marL="457200" lvl="0" indent="-298450" algn="l" rtl="0">
              <a:lnSpc>
                <a:spcPct val="115000"/>
              </a:lnSpc>
              <a:spcBef>
                <a:spcPts val="0"/>
              </a:spcBef>
              <a:spcAft>
                <a:spcPts val="0"/>
              </a:spcAft>
              <a:buClr>
                <a:srgbClr val="006ECF"/>
              </a:buClr>
              <a:buSzPts val="1100"/>
              <a:buChar char="●"/>
            </a:pPr>
            <a:r>
              <a:rPr lang="en-US" sz="1100" b="1">
                <a:solidFill>
                  <a:srgbClr val="42424E"/>
                </a:solidFill>
                <a:highlight>
                  <a:srgbClr val="FFFFFF"/>
                </a:highlight>
              </a:rPr>
              <a:t>Cybersecurity is about human conflict</a:t>
            </a:r>
            <a:r>
              <a:rPr lang="en-US" sz="1100">
                <a:solidFill>
                  <a:srgbClr val="42424E"/>
                </a:solidFill>
                <a:highlight>
                  <a:srgbClr val="FFFFFF"/>
                </a:highlight>
              </a:rPr>
              <a:t>: While managing cyber threats may be relatively new, human conflict has been around as long as there have been humans. Much can be learned by adapting existing knowledge on war, crime, economics, psychology, and sociology. Cybersecurity is also tied to the global economic, social, and political environments and can’t be separated from those.</a:t>
            </a:r>
            <a:endParaRPr sz="1100">
              <a:solidFill>
                <a:srgbClr val="42424E"/>
              </a:solidFill>
              <a:highlight>
                <a:srgbClr val="FFFFFF"/>
              </a:highlight>
            </a:endParaRPr>
          </a:p>
          <a:p>
            <a:pPr marL="457200" lvl="0" indent="-298450" algn="l" rtl="0">
              <a:lnSpc>
                <a:spcPct val="115000"/>
              </a:lnSpc>
              <a:spcBef>
                <a:spcPts val="0"/>
              </a:spcBef>
              <a:spcAft>
                <a:spcPts val="0"/>
              </a:spcAft>
              <a:buClr>
                <a:srgbClr val="006ECF"/>
              </a:buClr>
              <a:buSzPts val="1100"/>
              <a:buChar char="●"/>
            </a:pPr>
            <a:r>
              <a:rPr lang="en-US" sz="1100" b="1">
                <a:solidFill>
                  <a:srgbClr val="42424E"/>
                </a:solidFill>
                <a:highlight>
                  <a:srgbClr val="FFFFFF"/>
                </a:highlight>
              </a:rPr>
              <a:t>Cybersecurity evolves fast (and has no boundaries):</a:t>
            </a:r>
            <a:r>
              <a:rPr lang="en-US" sz="1100">
                <a:solidFill>
                  <a:srgbClr val="42424E"/>
                </a:solidFill>
                <a:highlight>
                  <a:srgbClr val="FFFFFF"/>
                </a:highlight>
              </a:rPr>
              <a:t> Once a technology infrastructure is in place, there are few limits on the velocity of scaling an idea or software into a global presence (whether helpful or malicious), mirroring the history of rail and road infrastructures. While infrastructure enables commerce and productivity, it also enables criminal or malicious elements to leverage the same scale and speed in their actions. These bad actors don’t face the many constraints of legitimate useage, including regulations, legality, or morality in the pursuit of their illicit goals. These low barriers to entry on the internet help to increase the volume, speed, and sophistication of cyberattack techniques soon after they are conceived and proven. This puts us in the position of continuously playing catch up to their latest ideas.</a:t>
            </a:r>
            <a:endParaRPr sz="1100">
              <a:solidFill>
                <a:srgbClr val="42424E"/>
              </a:solidFill>
              <a:highlight>
                <a:srgbClr val="FFFFFF"/>
              </a:highlight>
            </a:endParaRPr>
          </a:p>
          <a:p>
            <a:pPr marL="457200" lvl="0" indent="-298450" algn="l" rtl="0">
              <a:lnSpc>
                <a:spcPct val="115000"/>
              </a:lnSpc>
              <a:spcBef>
                <a:spcPts val="0"/>
              </a:spcBef>
              <a:spcAft>
                <a:spcPts val="0"/>
              </a:spcAft>
              <a:buClr>
                <a:srgbClr val="006ECF"/>
              </a:buClr>
              <a:buSzPts val="1100"/>
              <a:buChar char="●"/>
            </a:pPr>
            <a:r>
              <a:rPr lang="en-US" sz="1100" b="1">
                <a:solidFill>
                  <a:srgbClr val="42424E"/>
                </a:solidFill>
                <a:highlight>
                  <a:srgbClr val="FFFFFF"/>
                </a:highlight>
              </a:rPr>
              <a:t>Cybersecurity requires asset maintenance: </a:t>
            </a:r>
            <a:r>
              <a:rPr lang="en-US" sz="1100">
                <a:solidFill>
                  <a:srgbClr val="42424E"/>
                </a:solidFill>
                <a:highlight>
                  <a:srgbClr val="FFFFFF"/>
                </a:highlight>
              </a:rPr>
              <a:t>The most important and overlooked aspect of cybersecurity is the need to invest in </a:t>
            </a:r>
            <a:r>
              <a:rPr lang="en-US" sz="1100">
                <a:solidFill>
                  <a:srgbClr val="006ECF"/>
                </a:solidFill>
                <a:highlight>
                  <a:srgbClr val="FFFFFF"/>
                </a:highlight>
                <a:uFill>
                  <a:noFill/>
                </a:uFill>
                <a:hlinkClick r:id="rId3">
                  <a:extLst>
                    <a:ext uri="{A12FA001-AC4F-418D-AE19-62706E023703}">
                      <ahyp:hlinkClr xmlns:ahyp="http://schemas.microsoft.com/office/drawing/2018/hyperlinkcolor" val="tx"/>
                    </a:ext>
                  </a:extLst>
                </a:hlinkClick>
              </a:rPr>
              <a:t>‘hygiene’ tasks</a:t>
            </a:r>
            <a:r>
              <a:rPr lang="en-US" sz="1100">
                <a:solidFill>
                  <a:srgbClr val="42424E"/>
                </a:solidFill>
                <a:highlight>
                  <a:srgbClr val="FFFFFF"/>
                </a:highlight>
              </a:rPr>
              <a:t> to ensure consistent application of critically important practices.</a:t>
            </a:r>
            <a:br>
              <a:rPr lang="en-US" sz="1100">
                <a:solidFill>
                  <a:srgbClr val="42424E"/>
                </a:solidFill>
                <a:highlight>
                  <a:srgbClr val="FFFFFF"/>
                </a:highlight>
              </a:rPr>
            </a:br>
            <a:r>
              <a:rPr lang="en-US" sz="1100">
                <a:solidFill>
                  <a:srgbClr val="42424E"/>
                </a:solidFill>
                <a:highlight>
                  <a:srgbClr val="FFFFFF"/>
                </a:highlight>
              </a:rPr>
              <a:t>One aspect that surprises many people is that software ‘ages’ differently than other assets and equipment, silently accumulating security issues with time. Like a brittle metal, these silent issues suddenly become massive failures when attackers find them. This makes it critical for proactive business leadership to proactively support ongoing technology maintenance (despite no previous visible signs of failure).</a:t>
            </a:r>
            <a:endParaRPr sz="1100">
              <a:solidFill>
                <a:srgbClr val="42424E"/>
              </a:solidFill>
              <a:highlight>
                <a:srgbClr val="FFFFFF"/>
              </a:highlight>
            </a:endParaRPr>
          </a:p>
          <a:p>
            <a:pPr marL="0" lvl="0" indent="0" algn="l" rtl="0">
              <a:spcBef>
                <a:spcPts val="600"/>
              </a:spcBef>
              <a:spcAft>
                <a:spcPts val="0"/>
              </a:spcAft>
              <a:buNone/>
            </a:pPr>
            <a:endParaRPr/>
          </a:p>
        </p:txBody>
      </p:sp>
      <p:sp>
        <p:nvSpPr>
          <p:cNvPr id="997" name="Google Shape;997;gb11c2ffe98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28: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003" name="Google Shape;1003;p28: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p29: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009" name="Google Shape;1009;p29: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bad34a86fe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bad34a86fe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016" name="Google Shape;1016;gbad34a86fe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p30: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022" name="Google Shape;1022;p30: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p31: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028" name="Google Shape;1028;p31: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34:notes"/>
          <p:cNvSpPr txBox="1">
            <a:spLocks noGrp="1"/>
          </p:cNvSpPr>
          <p:nvPr>
            <p:ph type="body" idx="1"/>
          </p:nvPr>
        </p:nvSpPr>
        <p:spPr>
          <a:xfrm>
            <a:off x="777240" y="4777560"/>
            <a:ext cx="6209280" cy="4517640"/>
          </a:xfrm>
          <a:prstGeom prst="rect">
            <a:avLst/>
          </a:prstGeom>
          <a:noFill/>
          <a:ln>
            <a:noFill/>
          </a:ln>
        </p:spPr>
        <p:txBody>
          <a:bodyPr spcFirstLastPara="1" wrap="square" lIns="0" tIns="0" rIns="0" bIns="0" anchor="t" anchorCtr="0">
            <a:noAutofit/>
          </a:bodyPr>
          <a:lstStyle/>
          <a:p>
            <a:pPr marL="216000" lvl="0" indent="-213119" algn="l" rtl="0">
              <a:lnSpc>
                <a:spcPct val="100000"/>
              </a:lnSpc>
              <a:spcBef>
                <a:spcPts val="0"/>
              </a:spcBef>
              <a:spcAft>
                <a:spcPts val="0"/>
              </a:spcAft>
              <a:buNone/>
            </a:pPr>
            <a:r>
              <a:rPr lang="en-US" sz="2000" b="0" strike="noStrike">
                <a:latin typeface="Arial"/>
                <a:ea typeface="Arial"/>
                <a:cs typeface="Arial"/>
                <a:sym typeface="Arial"/>
              </a:rPr>
              <a:t>Professionals, who are good at what they do, and smart and talented. </a:t>
            </a:r>
            <a:endParaRPr sz="20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2000" b="0" strike="noStrike">
                <a:latin typeface="Arial"/>
                <a:ea typeface="Arial"/>
                <a:cs typeface="Arial"/>
                <a:sym typeface="Arial"/>
              </a:rPr>
              <a:t>But then everyone else follows what they do.</a:t>
            </a:r>
            <a:endParaRPr sz="2000" b="0" strike="noStrike">
              <a:latin typeface="Arial"/>
              <a:ea typeface="Arial"/>
              <a:cs typeface="Arial"/>
              <a:sym typeface="Arial"/>
            </a:endParaRPr>
          </a:p>
        </p:txBody>
      </p:sp>
      <p:sp>
        <p:nvSpPr>
          <p:cNvPr id="1035" name="Google Shape;1035;p34:notes"/>
          <p:cNvSpPr/>
          <p:nvPr/>
        </p:nvSpPr>
        <p:spPr>
          <a:xfrm>
            <a:off x="4399200" y="9555480"/>
            <a:ext cx="3364560" cy="494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99</a:t>
            </a:fld>
            <a:endParaRPr sz="1400" b="0" i="0" u="none" strike="noStrike" cap="none">
              <a:latin typeface="Arial"/>
              <a:ea typeface="Arial"/>
              <a:cs typeface="Arial"/>
              <a:sym typeface="Arial"/>
            </a:endParaRPr>
          </a:p>
        </p:txBody>
      </p:sp>
      <p:sp>
        <p:nvSpPr>
          <p:cNvPr id="1036" name="Google Shape;1036;p34: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3"/>
          <p:cNvSpPr txBox="1">
            <a:spLocks noGrp="1"/>
          </p:cNvSpPr>
          <p:nvPr>
            <p:ph type="body" idx="1"/>
          </p:nvPr>
        </p:nvSpPr>
        <p:spPr>
          <a:xfrm>
            <a:off x="457200" y="160452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5" name="Google Shape;55;p13"/>
          <p:cNvSpPr txBox="1">
            <a:spLocks noGrp="1"/>
          </p:cNvSpPr>
          <p:nvPr>
            <p:ph type="body" idx="2"/>
          </p:nvPr>
        </p:nvSpPr>
        <p:spPr>
          <a:xfrm>
            <a:off x="3239640" y="160452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6" name="Google Shape;56;p13"/>
          <p:cNvSpPr txBox="1">
            <a:spLocks noGrp="1"/>
          </p:cNvSpPr>
          <p:nvPr>
            <p:ph type="body" idx="3"/>
          </p:nvPr>
        </p:nvSpPr>
        <p:spPr>
          <a:xfrm>
            <a:off x="6022080" y="160452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7" name="Google Shape;57;p13"/>
          <p:cNvSpPr txBox="1">
            <a:spLocks noGrp="1"/>
          </p:cNvSpPr>
          <p:nvPr>
            <p:ph type="body" idx="4"/>
          </p:nvPr>
        </p:nvSpPr>
        <p:spPr>
          <a:xfrm>
            <a:off x="457200" y="368208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8" name="Google Shape;58;p13"/>
          <p:cNvSpPr txBox="1">
            <a:spLocks noGrp="1"/>
          </p:cNvSpPr>
          <p:nvPr>
            <p:ph type="body" idx="5"/>
          </p:nvPr>
        </p:nvSpPr>
        <p:spPr>
          <a:xfrm>
            <a:off x="3239640" y="368208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9" name="Google Shape;59;p13"/>
          <p:cNvSpPr txBox="1">
            <a:spLocks noGrp="1"/>
          </p:cNvSpPr>
          <p:nvPr>
            <p:ph type="body" idx="6"/>
          </p:nvPr>
        </p:nvSpPr>
        <p:spPr>
          <a:xfrm>
            <a:off x="6022080" y="368208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60"/>
        <p:cNvGrpSpPr/>
        <p:nvPr/>
      </p:nvGrpSpPr>
      <p:grpSpPr>
        <a:xfrm>
          <a:off x="0" y="0"/>
          <a:ext cx="0" cy="0"/>
          <a:chOff x="0" y="0"/>
          <a:chExt cx="0" cy="0"/>
        </a:xfrm>
      </p:grpSpPr>
      <p:pic>
        <p:nvPicPr>
          <p:cNvPr id="61" name="Google Shape;61;p14"/>
          <p:cNvPicPr preferRelativeResize="0"/>
          <p:nvPr/>
        </p:nvPicPr>
        <p:blipFill rotWithShape="1">
          <a:blip r:embed="rId2">
            <a:alphaModFix/>
          </a:blip>
          <a:srcRect r="10"/>
          <a:stretch/>
        </p:blipFill>
        <p:spPr>
          <a:xfrm>
            <a:off x="761832" y="6102250"/>
            <a:ext cx="727717" cy="237319"/>
          </a:xfrm>
          <a:prstGeom prst="rect">
            <a:avLst/>
          </a:prstGeom>
          <a:noFill/>
          <a:ln>
            <a:noFill/>
          </a:ln>
        </p:spPr>
      </p:pic>
      <p:sp>
        <p:nvSpPr>
          <p:cNvPr id="62" name="Google Shape;62;p14"/>
          <p:cNvSpPr txBox="1"/>
          <p:nvPr/>
        </p:nvSpPr>
        <p:spPr>
          <a:xfrm>
            <a:off x="6893574" y="6126062"/>
            <a:ext cx="1768500" cy="268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900">
                <a:solidFill>
                  <a:srgbClr val="666666"/>
                </a:solidFill>
                <a:latin typeface="Google Sans"/>
                <a:ea typeface="Google Sans"/>
                <a:cs typeface="Google Sans"/>
                <a:sym typeface="Google Sans"/>
              </a:rPr>
              <a:t>Security and Privacy Group</a:t>
            </a:r>
            <a:endParaRPr sz="900">
              <a:solidFill>
                <a:srgbClr val="666666"/>
              </a:solidFill>
              <a:latin typeface="Google Sans"/>
              <a:ea typeface="Google Sans"/>
              <a:cs typeface="Google Sans"/>
              <a:sym typeface="Google Sans"/>
            </a:endParaRPr>
          </a:p>
        </p:txBody>
      </p:sp>
      <p:pic>
        <p:nvPicPr>
          <p:cNvPr id="63" name="Google Shape;63;p14"/>
          <p:cNvPicPr preferRelativeResize="0"/>
          <p:nvPr/>
        </p:nvPicPr>
        <p:blipFill>
          <a:blip r:embed="rId3">
            <a:alphaModFix/>
          </a:blip>
          <a:stretch>
            <a:fillRect/>
          </a:stretch>
        </p:blipFill>
        <p:spPr>
          <a:xfrm>
            <a:off x="6677757" y="6070100"/>
            <a:ext cx="285568" cy="28554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5"/>
        <p:cNvGrpSpPr/>
        <p:nvPr/>
      </p:nvGrpSpPr>
      <p:grpSpPr>
        <a:xfrm>
          <a:off x="0" y="0"/>
          <a:ext cx="0" cy="0"/>
          <a:chOff x="0" y="0"/>
          <a:chExt cx="0" cy="0"/>
        </a:xfrm>
      </p:grpSpPr>
      <p:cxnSp>
        <p:nvCxnSpPr>
          <p:cNvPr id="66" name="Google Shape;66;p16"/>
          <p:cNvCxnSpPr/>
          <p:nvPr/>
        </p:nvCxnSpPr>
        <p:spPr>
          <a:xfrm>
            <a:off x="489218" y="1883036"/>
            <a:ext cx="331500" cy="0"/>
          </a:xfrm>
          <a:prstGeom prst="straightConnector1">
            <a:avLst/>
          </a:prstGeom>
          <a:noFill/>
          <a:ln w="38100" cap="flat" cmpd="sng">
            <a:solidFill>
              <a:schemeClr val="accent4"/>
            </a:solidFill>
            <a:prstDash val="solid"/>
            <a:round/>
            <a:headEnd type="none" w="sm" len="sm"/>
            <a:tailEnd type="none" w="sm" len="sm"/>
          </a:ln>
        </p:spPr>
      </p:cxnSp>
      <p:sp>
        <p:nvSpPr>
          <p:cNvPr id="67" name="Google Shape;67;p16"/>
          <p:cNvSpPr txBox="1">
            <a:spLocks noGrp="1"/>
          </p:cNvSpPr>
          <p:nvPr>
            <p:ph type="title"/>
          </p:nvPr>
        </p:nvSpPr>
        <p:spPr>
          <a:xfrm>
            <a:off x="387900" y="740800"/>
            <a:ext cx="2808000" cy="1007700"/>
          </a:xfrm>
          <a:prstGeom prst="rect">
            <a:avLst/>
          </a:prstGeom>
        </p:spPr>
        <p:txBody>
          <a:bodyPr spcFirstLastPara="1" wrap="square" lIns="0" tIns="0" rIns="0" bIns="0"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8" name="Google Shape;68;p16"/>
          <p:cNvSpPr txBox="1">
            <a:spLocks noGrp="1"/>
          </p:cNvSpPr>
          <p:nvPr>
            <p:ph type="body" idx="1"/>
          </p:nvPr>
        </p:nvSpPr>
        <p:spPr>
          <a:xfrm>
            <a:off x="387900" y="2125367"/>
            <a:ext cx="2808000" cy="3574800"/>
          </a:xfrm>
          <a:prstGeom prst="rect">
            <a:avLst/>
          </a:prstGeom>
        </p:spPr>
        <p:txBody>
          <a:bodyPr spcFirstLastPara="1" wrap="square" lIns="0" tIns="0" rIns="0" bIns="0" anchor="t" anchorCtr="0">
            <a:noAutofit/>
          </a:bodyPr>
          <a:lstStyle>
            <a:lvl1pPr marL="457200" lvl="0" indent="-228600" rtl="0">
              <a:spcBef>
                <a:spcPts val="0"/>
              </a:spcBef>
              <a:spcAft>
                <a:spcPts val="0"/>
              </a:spcAft>
              <a:buSzPts val="1200"/>
              <a:buNone/>
              <a:defRPr sz="1200"/>
            </a:lvl1pPr>
            <a:lvl2pPr marL="914400" lvl="1" indent="-228600" rtl="0">
              <a:spcBef>
                <a:spcPts val="0"/>
              </a:spcBef>
              <a:spcAft>
                <a:spcPts val="0"/>
              </a:spcAft>
              <a:buSzPts val="1200"/>
              <a:buNone/>
              <a:defRPr sz="1200"/>
            </a:lvl2pPr>
            <a:lvl3pPr marL="1371600" lvl="2" indent="-228600" rtl="0">
              <a:spcBef>
                <a:spcPts val="0"/>
              </a:spcBef>
              <a:spcAft>
                <a:spcPts val="0"/>
              </a:spcAft>
              <a:buSzPts val="1200"/>
              <a:buNone/>
              <a:defRPr sz="1200"/>
            </a:lvl3pPr>
            <a:lvl4pPr marL="1828800" lvl="3" indent="-228600" rtl="0">
              <a:spcBef>
                <a:spcPts val="0"/>
              </a:spcBef>
              <a:spcAft>
                <a:spcPts val="0"/>
              </a:spcAft>
              <a:buSzPts val="1200"/>
              <a:buNone/>
              <a:defRPr sz="1200"/>
            </a:lvl4pPr>
            <a:lvl5pPr marL="2286000" lvl="4" indent="-228600" rtl="0">
              <a:spcBef>
                <a:spcPts val="0"/>
              </a:spcBef>
              <a:spcAft>
                <a:spcPts val="0"/>
              </a:spcAft>
              <a:buSzPts val="1200"/>
              <a:buNone/>
              <a:defRPr sz="1200"/>
            </a:lvl5pPr>
            <a:lvl6pPr marL="2743200" lvl="5" indent="-228600" rtl="0">
              <a:spcBef>
                <a:spcPts val="0"/>
              </a:spcBef>
              <a:spcAft>
                <a:spcPts val="0"/>
              </a:spcAft>
              <a:buSzPts val="1200"/>
              <a:buNone/>
              <a:defRPr sz="1200"/>
            </a:lvl6pPr>
            <a:lvl7pPr marL="3200400" lvl="6" indent="-228600" rtl="0">
              <a:spcBef>
                <a:spcPts val="0"/>
              </a:spcBef>
              <a:spcAft>
                <a:spcPts val="0"/>
              </a:spcAft>
              <a:buSzPts val="1200"/>
              <a:buNone/>
              <a:defRPr sz="1200"/>
            </a:lvl7pPr>
            <a:lvl8pPr marL="3657600" lvl="7" indent="-228600" rtl="0">
              <a:spcBef>
                <a:spcPts val="0"/>
              </a:spcBef>
              <a:spcAft>
                <a:spcPts val="0"/>
              </a:spcAft>
              <a:buSzPts val="1200"/>
              <a:buNone/>
              <a:defRPr sz="1200"/>
            </a:lvl8pPr>
            <a:lvl9pPr marL="4114800" lvl="8" indent="-228600" rtl="0">
              <a:spcBef>
                <a:spcPts val="0"/>
              </a:spcBef>
              <a:spcAft>
                <a:spcPts val="0"/>
              </a:spcAft>
              <a:buSzPts val="1200"/>
              <a:buNone/>
              <a:defRPr sz="1200"/>
            </a:lvl9pPr>
          </a:lstStyle>
          <a:p>
            <a:endParaRPr/>
          </a:p>
        </p:txBody>
      </p:sp>
      <p:sp>
        <p:nvSpPr>
          <p:cNvPr id="69" name="Google Shape;69;p16"/>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_AND_BODY_1">
  <p:cSld name="TITLE_AND_BODY_1">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311700" y="593367"/>
            <a:ext cx="8520600" cy="763500"/>
          </a:xfrm>
          <a:prstGeom prst="rect">
            <a:avLst/>
          </a:prstGeom>
        </p:spPr>
        <p:txBody>
          <a:bodyPr spcFirstLastPara="1" wrap="square" lIns="0" tIns="0" rIns="0" bIns="0"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2" name="Google Shape;72;p17"/>
          <p:cNvSpPr txBox="1">
            <a:spLocks noGrp="1"/>
          </p:cNvSpPr>
          <p:nvPr>
            <p:ph type="body" idx="1"/>
          </p:nvPr>
        </p:nvSpPr>
        <p:spPr>
          <a:xfrm>
            <a:off x="311700" y="1536633"/>
            <a:ext cx="8520600" cy="4555200"/>
          </a:xfrm>
          <a:prstGeom prst="rect">
            <a:avLst/>
          </a:prstGeom>
        </p:spPr>
        <p:txBody>
          <a:bodyPr spcFirstLastPara="1" wrap="square" lIns="0" tIns="0" rIns="0" bIns="0" anchor="t" anchorCtr="0">
            <a:noAutofit/>
          </a:bodyPr>
          <a:lstStyle>
            <a:lvl1pPr marL="457200" lvl="0" indent="-228600" rtl="0">
              <a:spcBef>
                <a:spcPts val="0"/>
              </a:spcBef>
              <a:spcAft>
                <a:spcPts val="0"/>
              </a:spcAft>
              <a:buClr>
                <a:srgbClr val="B7B7B7"/>
              </a:buClr>
              <a:buSzPts val="2200"/>
              <a:buNone/>
              <a:defRPr sz="2200">
                <a:solidFill>
                  <a:srgbClr val="B7B7B7"/>
                </a:solidFill>
              </a:defRPr>
            </a:lvl1pPr>
            <a:lvl2pPr marL="914400" lvl="1" indent="-228600" rtl="0">
              <a:spcBef>
                <a:spcPts val="0"/>
              </a:spcBef>
              <a:spcAft>
                <a:spcPts val="0"/>
              </a:spcAft>
              <a:buClr>
                <a:srgbClr val="B7B7B7"/>
              </a:buClr>
              <a:buSzPts val="1800"/>
              <a:buNone/>
              <a:defRPr sz="1800">
                <a:solidFill>
                  <a:srgbClr val="B7B7B7"/>
                </a:solidFill>
              </a:defRPr>
            </a:lvl2pPr>
            <a:lvl3pPr marL="1371600" lvl="2" indent="-228600" rtl="0">
              <a:spcBef>
                <a:spcPts val="0"/>
              </a:spcBef>
              <a:spcAft>
                <a:spcPts val="0"/>
              </a:spcAft>
              <a:buClr>
                <a:srgbClr val="B7B7B7"/>
              </a:buClr>
              <a:buSzPts val="1400"/>
              <a:buNone/>
              <a:defRPr>
                <a:solidFill>
                  <a:srgbClr val="B7B7B7"/>
                </a:solidFill>
              </a:defRPr>
            </a:lvl3pPr>
            <a:lvl4pPr marL="1828800" lvl="3" indent="-228600" rtl="0">
              <a:spcBef>
                <a:spcPts val="0"/>
              </a:spcBef>
              <a:spcAft>
                <a:spcPts val="0"/>
              </a:spcAft>
              <a:buClr>
                <a:srgbClr val="B7B7B7"/>
              </a:buClr>
              <a:buSzPts val="1400"/>
              <a:buNone/>
              <a:defRPr>
                <a:solidFill>
                  <a:srgbClr val="B7B7B7"/>
                </a:solidFill>
              </a:defRPr>
            </a:lvl4pPr>
            <a:lvl5pPr marL="2286000" lvl="4" indent="-228600" rtl="0">
              <a:spcBef>
                <a:spcPts val="0"/>
              </a:spcBef>
              <a:spcAft>
                <a:spcPts val="0"/>
              </a:spcAft>
              <a:buClr>
                <a:srgbClr val="B7B7B7"/>
              </a:buClr>
              <a:buSzPts val="1400"/>
              <a:buNone/>
              <a:defRPr>
                <a:solidFill>
                  <a:srgbClr val="B7B7B7"/>
                </a:solidFill>
              </a:defRPr>
            </a:lvl5pPr>
            <a:lvl6pPr marL="2743200" lvl="5" indent="-228600" rtl="0">
              <a:spcBef>
                <a:spcPts val="0"/>
              </a:spcBef>
              <a:spcAft>
                <a:spcPts val="0"/>
              </a:spcAft>
              <a:buClr>
                <a:srgbClr val="B7B7B7"/>
              </a:buClr>
              <a:buSzPts val="1400"/>
              <a:buNone/>
              <a:defRPr>
                <a:solidFill>
                  <a:srgbClr val="B7B7B7"/>
                </a:solidFill>
              </a:defRPr>
            </a:lvl6pPr>
            <a:lvl7pPr marL="3200400" lvl="6" indent="-228600" rtl="0">
              <a:spcBef>
                <a:spcPts val="0"/>
              </a:spcBef>
              <a:spcAft>
                <a:spcPts val="0"/>
              </a:spcAft>
              <a:buClr>
                <a:srgbClr val="B7B7B7"/>
              </a:buClr>
              <a:buSzPts val="1400"/>
              <a:buNone/>
              <a:defRPr>
                <a:solidFill>
                  <a:srgbClr val="B7B7B7"/>
                </a:solidFill>
              </a:defRPr>
            </a:lvl7pPr>
            <a:lvl8pPr marL="3657600" lvl="7" indent="-228600" rtl="0">
              <a:spcBef>
                <a:spcPts val="0"/>
              </a:spcBef>
              <a:spcAft>
                <a:spcPts val="0"/>
              </a:spcAft>
              <a:buClr>
                <a:srgbClr val="B7B7B7"/>
              </a:buClr>
              <a:buSzPts val="1400"/>
              <a:buNone/>
              <a:defRPr>
                <a:solidFill>
                  <a:srgbClr val="B7B7B7"/>
                </a:solidFill>
              </a:defRPr>
            </a:lvl8pPr>
            <a:lvl9pPr marL="4114800" lvl="8" indent="-228600" rtl="0">
              <a:spcBef>
                <a:spcPts val="0"/>
              </a:spcBef>
              <a:spcAft>
                <a:spcPts val="0"/>
              </a:spcAft>
              <a:buClr>
                <a:srgbClr val="B7B7B7"/>
              </a:buClr>
              <a:buSzPts val="1400"/>
              <a:buNone/>
              <a:defRPr>
                <a:solidFill>
                  <a:srgbClr val="B7B7B7"/>
                </a:solidFill>
              </a:defRPr>
            </a:lvl9pPr>
          </a:lstStyle>
          <a:p>
            <a:endParaRPr/>
          </a:p>
        </p:txBody>
      </p:sp>
      <p:sp>
        <p:nvSpPr>
          <p:cNvPr id="73" name="Google Shape;73;p17"/>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cxnSp>
        <p:nvCxnSpPr>
          <p:cNvPr id="74" name="Google Shape;74;p17"/>
          <p:cNvCxnSpPr/>
          <p:nvPr/>
        </p:nvCxnSpPr>
        <p:spPr>
          <a:xfrm>
            <a:off x="428850" y="1356967"/>
            <a:ext cx="5208000" cy="0"/>
          </a:xfrm>
          <a:prstGeom prst="straightConnector1">
            <a:avLst/>
          </a:prstGeom>
          <a:noFill/>
          <a:ln w="19050" cap="flat" cmpd="sng">
            <a:solidFill>
              <a:srgbClr val="29A2BD"/>
            </a:solidFill>
            <a:prstDash val="solid"/>
            <a:round/>
            <a:headEnd type="none" w="med" len="med"/>
            <a:tailEnd type="none" w="med" len="med"/>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75"/>
        <p:cNvGrpSpPr/>
        <p:nvPr/>
      </p:nvGrpSpPr>
      <p:grpSpPr>
        <a:xfrm>
          <a:off x="0" y="0"/>
          <a:ext cx="0" cy="0"/>
          <a:chOff x="0" y="0"/>
          <a:chExt cx="0" cy="0"/>
        </a:xfrm>
      </p:grpSpPr>
      <p:sp>
        <p:nvSpPr>
          <p:cNvPr id="76" name="Google Shape;76;p18"/>
          <p:cNvSpPr txBox="1">
            <a:spLocks noGrp="1"/>
          </p:cNvSpPr>
          <p:nvPr>
            <p:ph type="title"/>
          </p:nvPr>
        </p:nvSpPr>
        <p:spPr>
          <a:xfrm>
            <a:off x="311700" y="593367"/>
            <a:ext cx="8520600" cy="763500"/>
          </a:xfrm>
          <a:prstGeom prst="rect">
            <a:avLst/>
          </a:prstGeom>
        </p:spPr>
        <p:txBody>
          <a:bodyPr spcFirstLastPara="1" wrap="square" lIns="0" tIns="0" rIns="0" bIns="0"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7" name="Google Shape;77;p18"/>
          <p:cNvSpPr txBox="1">
            <a:spLocks noGrp="1"/>
          </p:cNvSpPr>
          <p:nvPr>
            <p:ph type="body" idx="1"/>
          </p:nvPr>
        </p:nvSpPr>
        <p:spPr>
          <a:xfrm>
            <a:off x="311700" y="1536633"/>
            <a:ext cx="8520600" cy="4555200"/>
          </a:xfrm>
          <a:prstGeom prst="rect">
            <a:avLst/>
          </a:prstGeom>
        </p:spPr>
        <p:txBody>
          <a:bodyPr spcFirstLastPara="1" wrap="square" lIns="0" tIns="0" rIns="0" bIns="0" anchor="t" anchorCtr="0">
            <a:noAutofit/>
          </a:bodyPr>
          <a:lstStyle>
            <a:lvl1pPr marL="457200" lvl="0" indent="-228600" rtl="0">
              <a:spcBef>
                <a:spcPts val="0"/>
              </a:spcBef>
              <a:spcAft>
                <a:spcPts val="0"/>
              </a:spcAft>
              <a:buClr>
                <a:srgbClr val="B7B7B7"/>
              </a:buClr>
              <a:buSzPts val="2200"/>
              <a:buNone/>
              <a:defRPr sz="2200">
                <a:solidFill>
                  <a:srgbClr val="B7B7B7"/>
                </a:solidFill>
              </a:defRPr>
            </a:lvl1pPr>
            <a:lvl2pPr marL="914400" lvl="1" indent="-228600" rtl="0">
              <a:spcBef>
                <a:spcPts val="0"/>
              </a:spcBef>
              <a:spcAft>
                <a:spcPts val="0"/>
              </a:spcAft>
              <a:buClr>
                <a:srgbClr val="B7B7B7"/>
              </a:buClr>
              <a:buSzPts val="1800"/>
              <a:buNone/>
              <a:defRPr sz="1800">
                <a:solidFill>
                  <a:srgbClr val="B7B7B7"/>
                </a:solidFill>
              </a:defRPr>
            </a:lvl2pPr>
            <a:lvl3pPr marL="1371600" lvl="2" indent="-228600" rtl="0">
              <a:spcBef>
                <a:spcPts val="0"/>
              </a:spcBef>
              <a:spcAft>
                <a:spcPts val="0"/>
              </a:spcAft>
              <a:buClr>
                <a:srgbClr val="B7B7B7"/>
              </a:buClr>
              <a:buSzPts val="1400"/>
              <a:buNone/>
              <a:defRPr>
                <a:solidFill>
                  <a:srgbClr val="B7B7B7"/>
                </a:solidFill>
              </a:defRPr>
            </a:lvl3pPr>
            <a:lvl4pPr marL="1828800" lvl="3" indent="-228600" rtl="0">
              <a:spcBef>
                <a:spcPts val="0"/>
              </a:spcBef>
              <a:spcAft>
                <a:spcPts val="0"/>
              </a:spcAft>
              <a:buClr>
                <a:srgbClr val="B7B7B7"/>
              </a:buClr>
              <a:buSzPts val="1400"/>
              <a:buNone/>
              <a:defRPr>
                <a:solidFill>
                  <a:srgbClr val="B7B7B7"/>
                </a:solidFill>
              </a:defRPr>
            </a:lvl4pPr>
            <a:lvl5pPr marL="2286000" lvl="4" indent="-228600" rtl="0">
              <a:spcBef>
                <a:spcPts val="0"/>
              </a:spcBef>
              <a:spcAft>
                <a:spcPts val="0"/>
              </a:spcAft>
              <a:buClr>
                <a:srgbClr val="B7B7B7"/>
              </a:buClr>
              <a:buSzPts val="1400"/>
              <a:buNone/>
              <a:defRPr>
                <a:solidFill>
                  <a:srgbClr val="B7B7B7"/>
                </a:solidFill>
              </a:defRPr>
            </a:lvl5pPr>
            <a:lvl6pPr marL="2743200" lvl="5" indent="-228600" rtl="0">
              <a:spcBef>
                <a:spcPts val="0"/>
              </a:spcBef>
              <a:spcAft>
                <a:spcPts val="0"/>
              </a:spcAft>
              <a:buClr>
                <a:srgbClr val="B7B7B7"/>
              </a:buClr>
              <a:buSzPts val="1400"/>
              <a:buNone/>
              <a:defRPr>
                <a:solidFill>
                  <a:srgbClr val="B7B7B7"/>
                </a:solidFill>
              </a:defRPr>
            </a:lvl6pPr>
            <a:lvl7pPr marL="3200400" lvl="6" indent="-228600" rtl="0">
              <a:spcBef>
                <a:spcPts val="0"/>
              </a:spcBef>
              <a:spcAft>
                <a:spcPts val="0"/>
              </a:spcAft>
              <a:buClr>
                <a:srgbClr val="B7B7B7"/>
              </a:buClr>
              <a:buSzPts val="1400"/>
              <a:buNone/>
              <a:defRPr>
                <a:solidFill>
                  <a:srgbClr val="B7B7B7"/>
                </a:solidFill>
              </a:defRPr>
            </a:lvl7pPr>
            <a:lvl8pPr marL="3657600" lvl="7" indent="-228600" rtl="0">
              <a:spcBef>
                <a:spcPts val="0"/>
              </a:spcBef>
              <a:spcAft>
                <a:spcPts val="0"/>
              </a:spcAft>
              <a:buClr>
                <a:srgbClr val="B7B7B7"/>
              </a:buClr>
              <a:buSzPts val="1400"/>
              <a:buNone/>
              <a:defRPr>
                <a:solidFill>
                  <a:srgbClr val="B7B7B7"/>
                </a:solidFill>
              </a:defRPr>
            </a:lvl8pPr>
            <a:lvl9pPr marL="4114800" lvl="8" indent="-228600" rtl="0">
              <a:spcBef>
                <a:spcPts val="0"/>
              </a:spcBef>
              <a:spcAft>
                <a:spcPts val="0"/>
              </a:spcAft>
              <a:buClr>
                <a:srgbClr val="B7B7B7"/>
              </a:buClr>
              <a:buSzPts val="1400"/>
              <a:buNone/>
              <a:defRPr>
                <a:solidFill>
                  <a:srgbClr val="B7B7B7"/>
                </a:solidFill>
              </a:defRPr>
            </a:lvl9pPr>
          </a:lstStyle>
          <a:p>
            <a:endParaRPr/>
          </a:p>
        </p:txBody>
      </p:sp>
      <p:sp>
        <p:nvSpPr>
          <p:cNvPr id="78" name="Google Shape;78;p18"/>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cxnSp>
        <p:nvCxnSpPr>
          <p:cNvPr id="79" name="Google Shape;79;p18"/>
          <p:cNvCxnSpPr/>
          <p:nvPr/>
        </p:nvCxnSpPr>
        <p:spPr>
          <a:xfrm>
            <a:off x="428850" y="1356967"/>
            <a:ext cx="5208000" cy="0"/>
          </a:xfrm>
          <a:prstGeom prst="straightConnector1">
            <a:avLst/>
          </a:prstGeom>
          <a:noFill/>
          <a:ln w="19050" cap="flat" cmpd="sng">
            <a:solidFill>
              <a:srgbClr val="29A2BD"/>
            </a:solidFill>
            <a:prstDash val="solid"/>
            <a:round/>
            <a:headEnd type="none" w="med" len="med"/>
            <a:tailEnd type="none" w="med" len="me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84"/>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85"/>
        <p:cNvGrpSpPr/>
        <p:nvPr/>
      </p:nvGrpSpPr>
      <p:grpSpPr>
        <a:xfrm>
          <a:off x="0" y="0"/>
          <a:ext cx="0" cy="0"/>
          <a:chOff x="0" y="0"/>
          <a:chExt cx="0" cy="0"/>
        </a:xfrm>
      </p:grpSpPr>
      <p:sp>
        <p:nvSpPr>
          <p:cNvPr id="86" name="Google Shape;86;p21"/>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1"/>
          <p:cNvSpPr txBox="1">
            <a:spLocks noGrp="1"/>
          </p:cNvSpPr>
          <p:nvPr>
            <p:ph type="subTitle" idx="1"/>
          </p:nvPr>
        </p:nvSpPr>
        <p:spPr>
          <a:xfrm>
            <a:off x="457200" y="1604520"/>
            <a:ext cx="8229240" cy="397728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88"/>
        <p:cNvGrpSpPr/>
        <p:nvPr/>
      </p:nvGrpSpPr>
      <p:grpSpPr>
        <a:xfrm>
          <a:off x="0" y="0"/>
          <a:ext cx="0" cy="0"/>
          <a:chOff x="0" y="0"/>
          <a:chExt cx="0" cy="0"/>
        </a:xfrm>
      </p:grpSpPr>
      <p:sp>
        <p:nvSpPr>
          <p:cNvPr id="89" name="Google Shape;89;p22"/>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22"/>
          <p:cNvSpPr txBox="1">
            <a:spLocks noGrp="1"/>
          </p:cNvSpPr>
          <p:nvPr>
            <p:ph type="body" idx="1"/>
          </p:nvPr>
        </p:nvSpPr>
        <p:spPr>
          <a:xfrm>
            <a:off x="457200" y="1604520"/>
            <a:ext cx="822924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91"/>
        <p:cNvGrpSpPr/>
        <p:nvPr/>
      </p:nvGrpSpPr>
      <p:grpSpPr>
        <a:xfrm>
          <a:off x="0" y="0"/>
          <a:ext cx="0" cy="0"/>
          <a:chOff x="0" y="0"/>
          <a:chExt cx="0" cy="0"/>
        </a:xfrm>
      </p:grpSpPr>
      <p:sp>
        <p:nvSpPr>
          <p:cNvPr id="92" name="Google Shape;92;p23"/>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23"/>
          <p:cNvSpPr txBox="1">
            <a:spLocks noGrp="1"/>
          </p:cNvSpPr>
          <p:nvPr>
            <p:ph type="body" idx="1"/>
          </p:nvPr>
        </p:nvSpPr>
        <p:spPr>
          <a:xfrm>
            <a:off x="457200" y="1604520"/>
            <a:ext cx="401580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4" name="Google Shape;94;p23"/>
          <p:cNvSpPr txBox="1">
            <a:spLocks noGrp="1"/>
          </p:cNvSpPr>
          <p:nvPr>
            <p:ph type="body" idx="2"/>
          </p:nvPr>
        </p:nvSpPr>
        <p:spPr>
          <a:xfrm>
            <a:off x="4674240" y="1604520"/>
            <a:ext cx="401580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5"/>
        <p:cNvGrpSpPr/>
        <p:nvPr/>
      </p:nvGrpSpPr>
      <p:grpSpPr>
        <a:xfrm>
          <a:off x="0" y="0"/>
          <a:ext cx="0" cy="0"/>
          <a:chOff x="0" y="0"/>
          <a:chExt cx="0" cy="0"/>
        </a:xfrm>
      </p:grpSpPr>
      <p:sp>
        <p:nvSpPr>
          <p:cNvPr id="96" name="Google Shape;96;p24"/>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
          <p:cNvSpPr txBox="1">
            <a:spLocks noGrp="1"/>
          </p:cNvSpPr>
          <p:nvPr>
            <p:ph type="subTitle" idx="1"/>
          </p:nvPr>
        </p:nvSpPr>
        <p:spPr>
          <a:xfrm>
            <a:off x="457200" y="1604520"/>
            <a:ext cx="8229240" cy="397728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97"/>
        <p:cNvGrpSpPr/>
        <p:nvPr/>
      </p:nvGrpSpPr>
      <p:grpSpPr>
        <a:xfrm>
          <a:off x="0" y="0"/>
          <a:ext cx="0" cy="0"/>
          <a:chOff x="0" y="0"/>
          <a:chExt cx="0" cy="0"/>
        </a:xfrm>
      </p:grpSpPr>
      <p:sp>
        <p:nvSpPr>
          <p:cNvPr id="98" name="Google Shape;98;p25"/>
          <p:cNvSpPr txBox="1">
            <a:spLocks noGrp="1"/>
          </p:cNvSpPr>
          <p:nvPr>
            <p:ph type="subTitle" idx="1"/>
          </p:nvPr>
        </p:nvSpPr>
        <p:spPr>
          <a:xfrm>
            <a:off x="457200" y="273600"/>
            <a:ext cx="8229240" cy="53078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99"/>
        <p:cNvGrpSpPr/>
        <p:nvPr/>
      </p:nvGrpSpPr>
      <p:grpSpPr>
        <a:xfrm>
          <a:off x="0" y="0"/>
          <a:ext cx="0" cy="0"/>
          <a:chOff x="0" y="0"/>
          <a:chExt cx="0" cy="0"/>
        </a:xfrm>
      </p:grpSpPr>
      <p:sp>
        <p:nvSpPr>
          <p:cNvPr id="100" name="Google Shape;100;p26"/>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26"/>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2" name="Google Shape;102;p26"/>
          <p:cNvSpPr txBox="1">
            <a:spLocks noGrp="1"/>
          </p:cNvSpPr>
          <p:nvPr>
            <p:ph type="body" idx="2"/>
          </p:nvPr>
        </p:nvSpPr>
        <p:spPr>
          <a:xfrm>
            <a:off x="4674240" y="1604520"/>
            <a:ext cx="401580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3" name="Google Shape;103;p26"/>
          <p:cNvSpPr txBox="1">
            <a:spLocks noGrp="1"/>
          </p:cNvSpPr>
          <p:nvPr>
            <p:ph type="body" idx="3"/>
          </p:nvPr>
        </p:nvSpPr>
        <p:spPr>
          <a:xfrm>
            <a:off x="45720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104"/>
        <p:cNvGrpSpPr/>
        <p:nvPr/>
      </p:nvGrpSpPr>
      <p:grpSpPr>
        <a:xfrm>
          <a:off x="0" y="0"/>
          <a:ext cx="0" cy="0"/>
          <a:chOff x="0" y="0"/>
          <a:chExt cx="0" cy="0"/>
        </a:xfrm>
      </p:grpSpPr>
      <p:sp>
        <p:nvSpPr>
          <p:cNvPr id="105" name="Google Shape;105;p27"/>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27"/>
          <p:cNvSpPr txBox="1">
            <a:spLocks noGrp="1"/>
          </p:cNvSpPr>
          <p:nvPr>
            <p:ph type="body" idx="1"/>
          </p:nvPr>
        </p:nvSpPr>
        <p:spPr>
          <a:xfrm>
            <a:off x="457200" y="1604520"/>
            <a:ext cx="401580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7" name="Google Shape;107;p27"/>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8" name="Google Shape;108;p27"/>
          <p:cNvSpPr txBox="1">
            <a:spLocks noGrp="1"/>
          </p:cNvSpPr>
          <p:nvPr>
            <p:ph type="body" idx="3"/>
          </p:nvPr>
        </p:nvSpPr>
        <p:spPr>
          <a:xfrm>
            <a:off x="467424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109"/>
        <p:cNvGrpSpPr/>
        <p:nvPr/>
      </p:nvGrpSpPr>
      <p:grpSpPr>
        <a:xfrm>
          <a:off x="0" y="0"/>
          <a:ext cx="0" cy="0"/>
          <a:chOff x="0" y="0"/>
          <a:chExt cx="0" cy="0"/>
        </a:xfrm>
      </p:grpSpPr>
      <p:sp>
        <p:nvSpPr>
          <p:cNvPr id="110" name="Google Shape;110;p28"/>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28"/>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2" name="Google Shape;112;p28"/>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3" name="Google Shape;113;p28"/>
          <p:cNvSpPr txBox="1">
            <a:spLocks noGrp="1"/>
          </p:cNvSpPr>
          <p:nvPr>
            <p:ph type="body" idx="3"/>
          </p:nvPr>
        </p:nvSpPr>
        <p:spPr>
          <a:xfrm>
            <a:off x="457200" y="3682080"/>
            <a:ext cx="822924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14"/>
        <p:cNvGrpSpPr/>
        <p:nvPr/>
      </p:nvGrpSpPr>
      <p:grpSpPr>
        <a:xfrm>
          <a:off x="0" y="0"/>
          <a:ext cx="0" cy="0"/>
          <a:chOff x="0" y="0"/>
          <a:chExt cx="0" cy="0"/>
        </a:xfrm>
      </p:grpSpPr>
      <p:sp>
        <p:nvSpPr>
          <p:cNvPr id="115" name="Google Shape;115;p29"/>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29"/>
          <p:cNvSpPr txBox="1">
            <a:spLocks noGrp="1"/>
          </p:cNvSpPr>
          <p:nvPr>
            <p:ph type="body" idx="1"/>
          </p:nvPr>
        </p:nvSpPr>
        <p:spPr>
          <a:xfrm>
            <a:off x="457200" y="1604520"/>
            <a:ext cx="822924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7" name="Google Shape;117;p29"/>
          <p:cNvSpPr txBox="1">
            <a:spLocks noGrp="1"/>
          </p:cNvSpPr>
          <p:nvPr>
            <p:ph type="body" idx="2"/>
          </p:nvPr>
        </p:nvSpPr>
        <p:spPr>
          <a:xfrm>
            <a:off x="457200" y="3682080"/>
            <a:ext cx="822924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18"/>
        <p:cNvGrpSpPr/>
        <p:nvPr/>
      </p:nvGrpSpPr>
      <p:grpSpPr>
        <a:xfrm>
          <a:off x="0" y="0"/>
          <a:ext cx="0" cy="0"/>
          <a:chOff x="0" y="0"/>
          <a:chExt cx="0" cy="0"/>
        </a:xfrm>
      </p:grpSpPr>
      <p:sp>
        <p:nvSpPr>
          <p:cNvPr id="119" name="Google Shape;119;p30"/>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30"/>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1" name="Google Shape;121;p30"/>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2" name="Google Shape;122;p30"/>
          <p:cNvSpPr txBox="1">
            <a:spLocks noGrp="1"/>
          </p:cNvSpPr>
          <p:nvPr>
            <p:ph type="body" idx="3"/>
          </p:nvPr>
        </p:nvSpPr>
        <p:spPr>
          <a:xfrm>
            <a:off x="45720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3" name="Google Shape;123;p30"/>
          <p:cNvSpPr txBox="1">
            <a:spLocks noGrp="1"/>
          </p:cNvSpPr>
          <p:nvPr>
            <p:ph type="body" idx="4"/>
          </p:nvPr>
        </p:nvSpPr>
        <p:spPr>
          <a:xfrm>
            <a:off x="467424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24"/>
        <p:cNvGrpSpPr/>
        <p:nvPr/>
      </p:nvGrpSpPr>
      <p:grpSpPr>
        <a:xfrm>
          <a:off x="0" y="0"/>
          <a:ext cx="0" cy="0"/>
          <a:chOff x="0" y="0"/>
          <a:chExt cx="0" cy="0"/>
        </a:xfrm>
      </p:grpSpPr>
      <p:sp>
        <p:nvSpPr>
          <p:cNvPr id="125" name="Google Shape;125;p31"/>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31"/>
          <p:cNvSpPr txBox="1">
            <a:spLocks noGrp="1"/>
          </p:cNvSpPr>
          <p:nvPr>
            <p:ph type="body" idx="1"/>
          </p:nvPr>
        </p:nvSpPr>
        <p:spPr>
          <a:xfrm>
            <a:off x="457200" y="160452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7" name="Google Shape;127;p31"/>
          <p:cNvSpPr txBox="1">
            <a:spLocks noGrp="1"/>
          </p:cNvSpPr>
          <p:nvPr>
            <p:ph type="body" idx="2"/>
          </p:nvPr>
        </p:nvSpPr>
        <p:spPr>
          <a:xfrm>
            <a:off x="3239640" y="160452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8" name="Google Shape;128;p31"/>
          <p:cNvSpPr txBox="1">
            <a:spLocks noGrp="1"/>
          </p:cNvSpPr>
          <p:nvPr>
            <p:ph type="body" idx="3"/>
          </p:nvPr>
        </p:nvSpPr>
        <p:spPr>
          <a:xfrm>
            <a:off x="6022080" y="160452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9" name="Google Shape;129;p31"/>
          <p:cNvSpPr txBox="1">
            <a:spLocks noGrp="1"/>
          </p:cNvSpPr>
          <p:nvPr>
            <p:ph type="body" idx="4"/>
          </p:nvPr>
        </p:nvSpPr>
        <p:spPr>
          <a:xfrm>
            <a:off x="457200" y="368208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30" name="Google Shape;130;p31"/>
          <p:cNvSpPr txBox="1">
            <a:spLocks noGrp="1"/>
          </p:cNvSpPr>
          <p:nvPr>
            <p:ph type="body" idx="5"/>
          </p:nvPr>
        </p:nvSpPr>
        <p:spPr>
          <a:xfrm>
            <a:off x="3239640" y="368208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31" name="Google Shape;131;p31"/>
          <p:cNvSpPr txBox="1">
            <a:spLocks noGrp="1"/>
          </p:cNvSpPr>
          <p:nvPr>
            <p:ph type="body" idx="6"/>
          </p:nvPr>
        </p:nvSpPr>
        <p:spPr>
          <a:xfrm>
            <a:off x="6022080" y="368208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294"/>
        <p:cNvGrpSpPr/>
        <p:nvPr/>
      </p:nvGrpSpPr>
      <p:grpSpPr>
        <a:xfrm>
          <a:off x="0" y="0"/>
          <a:ext cx="0" cy="0"/>
          <a:chOff x="0" y="0"/>
          <a:chExt cx="0" cy="0"/>
        </a:xfrm>
      </p:grpSpPr>
      <p:sp>
        <p:nvSpPr>
          <p:cNvPr id="295" name="Google Shape;295;p72"/>
          <p:cNvSpPr txBox="1">
            <a:spLocks noGrp="1"/>
          </p:cNvSpPr>
          <p:nvPr>
            <p:ph type="title"/>
          </p:nvPr>
        </p:nvSpPr>
        <p:spPr>
          <a:xfrm>
            <a:off x="457200" y="273600"/>
            <a:ext cx="8229300" cy="11448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800" b="0" i="0" u="none" strike="noStrike" cap="none"/>
            </a:lvl1pPr>
            <a:lvl2pPr marL="0" marR="0" lvl="1" indent="0" algn="l" rtl="0">
              <a:spcBef>
                <a:spcPts val="0"/>
              </a:spcBef>
              <a:spcAft>
                <a:spcPts val="0"/>
              </a:spcAft>
              <a:buSzPts val="1400"/>
              <a:buNone/>
              <a:defRPr sz="1800" b="0" i="0" u="none" strike="noStrike" cap="none"/>
            </a:lvl2pPr>
            <a:lvl3pPr marL="0" marR="0" lvl="2" indent="0" algn="l" rtl="0">
              <a:spcBef>
                <a:spcPts val="0"/>
              </a:spcBef>
              <a:spcAft>
                <a:spcPts val="0"/>
              </a:spcAft>
              <a:buSzPts val="1400"/>
              <a:buNone/>
              <a:defRPr sz="1800" b="0" i="0" u="none" strike="noStrike" cap="none"/>
            </a:lvl3pPr>
            <a:lvl4pPr marL="0" marR="0" lvl="3" indent="0" algn="l" rtl="0">
              <a:spcBef>
                <a:spcPts val="0"/>
              </a:spcBef>
              <a:spcAft>
                <a:spcPts val="0"/>
              </a:spcAft>
              <a:buSzPts val="1400"/>
              <a:buNone/>
              <a:defRPr sz="1800" b="0" i="0" u="none" strike="noStrike" cap="none"/>
            </a:lvl4pPr>
            <a:lvl5pPr marL="0" marR="0" lvl="4" indent="0" algn="l" rtl="0">
              <a:spcBef>
                <a:spcPts val="0"/>
              </a:spcBef>
              <a:spcAft>
                <a:spcPts val="0"/>
              </a:spcAft>
              <a:buSzPts val="1400"/>
              <a:buNone/>
              <a:defRPr sz="1800" b="0" i="0" u="none" strike="noStrike" cap="none"/>
            </a:lvl5pPr>
            <a:lvl6pPr marL="0" marR="0" lvl="5" indent="0" algn="l" rtl="0">
              <a:spcBef>
                <a:spcPts val="0"/>
              </a:spcBef>
              <a:spcAft>
                <a:spcPts val="0"/>
              </a:spcAft>
              <a:buSzPts val="1400"/>
              <a:buNone/>
              <a:defRPr sz="1800" b="0" i="0" u="none" strike="noStrike" cap="none"/>
            </a:lvl6pPr>
            <a:lvl7pPr marL="0" marR="0" lvl="6" indent="0" algn="l" rtl="0">
              <a:spcBef>
                <a:spcPts val="0"/>
              </a:spcBef>
              <a:spcAft>
                <a:spcPts val="0"/>
              </a:spcAft>
              <a:buSzPts val="1400"/>
              <a:buNone/>
              <a:defRPr sz="1800" b="0" i="0" u="none" strike="noStrike" cap="none"/>
            </a:lvl7pPr>
            <a:lvl8pPr marL="0" marR="0" lvl="7" indent="0" algn="l" rtl="0">
              <a:spcBef>
                <a:spcPts val="0"/>
              </a:spcBef>
              <a:spcAft>
                <a:spcPts val="0"/>
              </a:spcAft>
              <a:buSzPts val="1400"/>
              <a:buNone/>
              <a:defRPr sz="1800" b="0" i="0" u="none" strike="noStrike" cap="none"/>
            </a:lvl8pPr>
            <a:lvl9pPr marL="0" marR="0" lvl="8" indent="0" algn="l" rtl="0">
              <a:spcBef>
                <a:spcPts val="0"/>
              </a:spcBef>
              <a:spcAft>
                <a:spcPts val="0"/>
              </a:spcAft>
              <a:buSzPts val="1400"/>
              <a:buNone/>
              <a:defRPr sz="1800" b="0" i="0" u="none" strike="noStrike" cap="none"/>
            </a:lvl9pPr>
          </a:lstStyle>
          <a:p>
            <a:endParaRPr/>
          </a:p>
        </p:txBody>
      </p:sp>
      <p:sp>
        <p:nvSpPr>
          <p:cNvPr id="296" name="Google Shape;296;p72"/>
          <p:cNvSpPr txBox="1">
            <a:spLocks noGrp="1"/>
          </p:cNvSpPr>
          <p:nvPr>
            <p:ph type="body" idx="1"/>
          </p:nvPr>
        </p:nvSpPr>
        <p:spPr>
          <a:xfrm>
            <a:off x="457200" y="1604520"/>
            <a:ext cx="8229300" cy="39774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297"/>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298"/>
        <p:cNvGrpSpPr/>
        <p:nvPr/>
      </p:nvGrpSpPr>
      <p:grpSpPr>
        <a:xfrm>
          <a:off x="0" y="0"/>
          <a:ext cx="0" cy="0"/>
          <a:chOff x="0" y="0"/>
          <a:chExt cx="0" cy="0"/>
        </a:xfrm>
      </p:grpSpPr>
      <p:sp>
        <p:nvSpPr>
          <p:cNvPr id="299" name="Google Shape;299;p74"/>
          <p:cNvSpPr txBox="1">
            <a:spLocks noGrp="1"/>
          </p:cNvSpPr>
          <p:nvPr>
            <p:ph type="title"/>
          </p:nvPr>
        </p:nvSpPr>
        <p:spPr>
          <a:xfrm>
            <a:off x="457200" y="273600"/>
            <a:ext cx="8229300" cy="11448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800" b="0" i="0" u="none" strike="noStrike" cap="none"/>
            </a:lvl1pPr>
            <a:lvl2pPr marL="0" marR="0" lvl="1" indent="0" algn="l" rtl="0">
              <a:spcBef>
                <a:spcPts val="0"/>
              </a:spcBef>
              <a:spcAft>
                <a:spcPts val="0"/>
              </a:spcAft>
              <a:buSzPts val="1400"/>
              <a:buNone/>
              <a:defRPr sz="1800" b="0" i="0" u="none" strike="noStrike" cap="none"/>
            </a:lvl2pPr>
            <a:lvl3pPr marL="0" marR="0" lvl="2" indent="0" algn="l" rtl="0">
              <a:spcBef>
                <a:spcPts val="0"/>
              </a:spcBef>
              <a:spcAft>
                <a:spcPts val="0"/>
              </a:spcAft>
              <a:buSzPts val="1400"/>
              <a:buNone/>
              <a:defRPr sz="1800" b="0" i="0" u="none" strike="noStrike" cap="none"/>
            </a:lvl3pPr>
            <a:lvl4pPr marL="0" marR="0" lvl="3" indent="0" algn="l" rtl="0">
              <a:spcBef>
                <a:spcPts val="0"/>
              </a:spcBef>
              <a:spcAft>
                <a:spcPts val="0"/>
              </a:spcAft>
              <a:buSzPts val="1400"/>
              <a:buNone/>
              <a:defRPr sz="1800" b="0" i="0" u="none" strike="noStrike" cap="none"/>
            </a:lvl4pPr>
            <a:lvl5pPr marL="0" marR="0" lvl="4" indent="0" algn="l" rtl="0">
              <a:spcBef>
                <a:spcPts val="0"/>
              </a:spcBef>
              <a:spcAft>
                <a:spcPts val="0"/>
              </a:spcAft>
              <a:buSzPts val="1400"/>
              <a:buNone/>
              <a:defRPr sz="1800" b="0" i="0" u="none" strike="noStrike" cap="none"/>
            </a:lvl5pPr>
            <a:lvl6pPr marL="0" marR="0" lvl="5" indent="0" algn="l" rtl="0">
              <a:spcBef>
                <a:spcPts val="0"/>
              </a:spcBef>
              <a:spcAft>
                <a:spcPts val="0"/>
              </a:spcAft>
              <a:buSzPts val="1400"/>
              <a:buNone/>
              <a:defRPr sz="1800" b="0" i="0" u="none" strike="noStrike" cap="none"/>
            </a:lvl6pPr>
            <a:lvl7pPr marL="0" marR="0" lvl="6" indent="0" algn="l" rtl="0">
              <a:spcBef>
                <a:spcPts val="0"/>
              </a:spcBef>
              <a:spcAft>
                <a:spcPts val="0"/>
              </a:spcAft>
              <a:buSzPts val="1400"/>
              <a:buNone/>
              <a:defRPr sz="1800" b="0" i="0" u="none" strike="noStrike" cap="none"/>
            </a:lvl7pPr>
            <a:lvl8pPr marL="0" marR="0" lvl="7" indent="0" algn="l" rtl="0">
              <a:spcBef>
                <a:spcPts val="0"/>
              </a:spcBef>
              <a:spcAft>
                <a:spcPts val="0"/>
              </a:spcAft>
              <a:buSzPts val="1400"/>
              <a:buNone/>
              <a:defRPr sz="1800" b="0" i="0" u="none" strike="noStrike" cap="none"/>
            </a:lvl8pPr>
            <a:lvl9pPr marL="0" marR="0" lvl="8" indent="0" algn="l" rtl="0">
              <a:spcBef>
                <a:spcPts val="0"/>
              </a:spcBef>
              <a:spcAft>
                <a:spcPts val="0"/>
              </a:spcAft>
              <a:buSzPts val="1400"/>
              <a:buNone/>
              <a:defRPr sz="1800" b="0" i="0" u="none" strike="noStrike" cap="none"/>
            </a:lvl9pPr>
          </a:lstStyle>
          <a:p>
            <a:endParaRPr/>
          </a:p>
        </p:txBody>
      </p:sp>
      <p:sp>
        <p:nvSpPr>
          <p:cNvPr id="300" name="Google Shape;300;p74"/>
          <p:cNvSpPr txBox="1">
            <a:spLocks noGrp="1"/>
          </p:cNvSpPr>
          <p:nvPr>
            <p:ph type="subTitle" idx="1"/>
          </p:nvPr>
        </p:nvSpPr>
        <p:spPr>
          <a:xfrm>
            <a:off x="457200" y="1604520"/>
            <a:ext cx="8229300" cy="3977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800" b="0" i="0" u="none" strike="noStrike" cap="none"/>
            </a:lvl1pPr>
            <a:lvl2pPr marL="0" marR="0" lvl="1" indent="0" algn="l" rtl="0">
              <a:spcBef>
                <a:spcPts val="0"/>
              </a:spcBef>
              <a:spcAft>
                <a:spcPts val="0"/>
              </a:spcAft>
              <a:buSzPts val="1400"/>
              <a:buNone/>
              <a:defRPr sz="1800" b="0" i="0" u="none" strike="noStrike" cap="none"/>
            </a:lvl2pPr>
            <a:lvl3pPr marL="0" marR="0" lvl="2" indent="0" algn="l" rtl="0">
              <a:spcBef>
                <a:spcPts val="0"/>
              </a:spcBef>
              <a:spcAft>
                <a:spcPts val="0"/>
              </a:spcAft>
              <a:buSzPts val="1400"/>
              <a:buNone/>
              <a:defRPr sz="1800" b="0" i="0" u="none" strike="noStrike" cap="none"/>
            </a:lvl3pPr>
            <a:lvl4pPr marL="0" marR="0" lvl="3" indent="0" algn="l" rtl="0">
              <a:spcBef>
                <a:spcPts val="0"/>
              </a:spcBef>
              <a:spcAft>
                <a:spcPts val="0"/>
              </a:spcAft>
              <a:buSzPts val="1400"/>
              <a:buNone/>
              <a:defRPr sz="1800" b="0" i="0" u="none" strike="noStrike" cap="none"/>
            </a:lvl4pPr>
            <a:lvl5pPr marL="0" marR="0" lvl="4" indent="0" algn="l" rtl="0">
              <a:spcBef>
                <a:spcPts val="0"/>
              </a:spcBef>
              <a:spcAft>
                <a:spcPts val="0"/>
              </a:spcAft>
              <a:buSzPts val="1400"/>
              <a:buNone/>
              <a:defRPr sz="1800" b="0" i="0" u="none" strike="noStrike" cap="none"/>
            </a:lvl5pPr>
            <a:lvl6pPr marL="0" marR="0" lvl="5" indent="0" algn="l" rtl="0">
              <a:spcBef>
                <a:spcPts val="0"/>
              </a:spcBef>
              <a:spcAft>
                <a:spcPts val="0"/>
              </a:spcAft>
              <a:buSzPts val="1400"/>
              <a:buNone/>
              <a:defRPr sz="1800" b="0" i="0" u="none" strike="noStrike" cap="none"/>
            </a:lvl6pPr>
            <a:lvl7pPr marL="0" marR="0" lvl="6" indent="0" algn="l" rtl="0">
              <a:spcBef>
                <a:spcPts val="0"/>
              </a:spcBef>
              <a:spcAft>
                <a:spcPts val="0"/>
              </a:spcAft>
              <a:buSzPts val="1400"/>
              <a:buNone/>
              <a:defRPr sz="1800" b="0" i="0" u="none" strike="noStrike" cap="none"/>
            </a:lvl7pPr>
            <a:lvl8pPr marL="0" marR="0" lvl="7" indent="0" algn="l" rtl="0">
              <a:spcBef>
                <a:spcPts val="0"/>
              </a:spcBef>
              <a:spcAft>
                <a:spcPts val="0"/>
              </a:spcAft>
              <a:buSzPts val="1400"/>
              <a:buNone/>
              <a:defRPr sz="1800" b="0" i="0" u="none" strike="noStrike" cap="none"/>
            </a:lvl8pPr>
            <a:lvl9pPr marL="0" marR="0" lvl="8" indent="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5"/>
          <p:cNvSpPr txBox="1">
            <a:spLocks noGrp="1"/>
          </p:cNvSpPr>
          <p:nvPr>
            <p:ph type="body" idx="1"/>
          </p:nvPr>
        </p:nvSpPr>
        <p:spPr>
          <a:xfrm>
            <a:off x="457200" y="1604520"/>
            <a:ext cx="401580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2" name="Google Shape;22;p5"/>
          <p:cNvSpPr txBox="1">
            <a:spLocks noGrp="1"/>
          </p:cNvSpPr>
          <p:nvPr>
            <p:ph type="body" idx="2"/>
          </p:nvPr>
        </p:nvSpPr>
        <p:spPr>
          <a:xfrm>
            <a:off x="4674240" y="1604520"/>
            <a:ext cx="401580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301"/>
        <p:cNvGrpSpPr/>
        <p:nvPr/>
      </p:nvGrpSpPr>
      <p:grpSpPr>
        <a:xfrm>
          <a:off x="0" y="0"/>
          <a:ext cx="0" cy="0"/>
          <a:chOff x="0" y="0"/>
          <a:chExt cx="0" cy="0"/>
        </a:xfrm>
      </p:grpSpPr>
      <p:sp>
        <p:nvSpPr>
          <p:cNvPr id="302" name="Google Shape;302;p75"/>
          <p:cNvSpPr txBox="1">
            <a:spLocks noGrp="1"/>
          </p:cNvSpPr>
          <p:nvPr>
            <p:ph type="title"/>
          </p:nvPr>
        </p:nvSpPr>
        <p:spPr>
          <a:xfrm>
            <a:off x="457200" y="273600"/>
            <a:ext cx="8229300" cy="11448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800" b="0" i="0" u="none" strike="noStrike" cap="none"/>
            </a:lvl1pPr>
            <a:lvl2pPr marL="0" marR="0" lvl="1" indent="0" algn="l" rtl="0">
              <a:spcBef>
                <a:spcPts val="0"/>
              </a:spcBef>
              <a:spcAft>
                <a:spcPts val="0"/>
              </a:spcAft>
              <a:buSzPts val="1400"/>
              <a:buNone/>
              <a:defRPr sz="1800" b="0" i="0" u="none" strike="noStrike" cap="none"/>
            </a:lvl2pPr>
            <a:lvl3pPr marL="0" marR="0" lvl="2" indent="0" algn="l" rtl="0">
              <a:spcBef>
                <a:spcPts val="0"/>
              </a:spcBef>
              <a:spcAft>
                <a:spcPts val="0"/>
              </a:spcAft>
              <a:buSzPts val="1400"/>
              <a:buNone/>
              <a:defRPr sz="1800" b="0" i="0" u="none" strike="noStrike" cap="none"/>
            </a:lvl3pPr>
            <a:lvl4pPr marL="0" marR="0" lvl="3" indent="0" algn="l" rtl="0">
              <a:spcBef>
                <a:spcPts val="0"/>
              </a:spcBef>
              <a:spcAft>
                <a:spcPts val="0"/>
              </a:spcAft>
              <a:buSzPts val="1400"/>
              <a:buNone/>
              <a:defRPr sz="1800" b="0" i="0" u="none" strike="noStrike" cap="none"/>
            </a:lvl4pPr>
            <a:lvl5pPr marL="0" marR="0" lvl="4" indent="0" algn="l" rtl="0">
              <a:spcBef>
                <a:spcPts val="0"/>
              </a:spcBef>
              <a:spcAft>
                <a:spcPts val="0"/>
              </a:spcAft>
              <a:buSzPts val="1400"/>
              <a:buNone/>
              <a:defRPr sz="1800" b="0" i="0" u="none" strike="noStrike" cap="none"/>
            </a:lvl5pPr>
            <a:lvl6pPr marL="0" marR="0" lvl="5" indent="0" algn="l" rtl="0">
              <a:spcBef>
                <a:spcPts val="0"/>
              </a:spcBef>
              <a:spcAft>
                <a:spcPts val="0"/>
              </a:spcAft>
              <a:buSzPts val="1400"/>
              <a:buNone/>
              <a:defRPr sz="1800" b="0" i="0" u="none" strike="noStrike" cap="none"/>
            </a:lvl6pPr>
            <a:lvl7pPr marL="0" marR="0" lvl="6" indent="0" algn="l" rtl="0">
              <a:spcBef>
                <a:spcPts val="0"/>
              </a:spcBef>
              <a:spcAft>
                <a:spcPts val="0"/>
              </a:spcAft>
              <a:buSzPts val="1400"/>
              <a:buNone/>
              <a:defRPr sz="1800" b="0" i="0" u="none" strike="noStrike" cap="none"/>
            </a:lvl7pPr>
            <a:lvl8pPr marL="0" marR="0" lvl="7" indent="0" algn="l" rtl="0">
              <a:spcBef>
                <a:spcPts val="0"/>
              </a:spcBef>
              <a:spcAft>
                <a:spcPts val="0"/>
              </a:spcAft>
              <a:buSzPts val="1400"/>
              <a:buNone/>
              <a:defRPr sz="1800" b="0" i="0" u="none" strike="noStrike" cap="none"/>
            </a:lvl8pPr>
            <a:lvl9pPr marL="0" marR="0" lvl="8" indent="0" algn="l" rtl="0">
              <a:spcBef>
                <a:spcPts val="0"/>
              </a:spcBef>
              <a:spcAft>
                <a:spcPts val="0"/>
              </a:spcAft>
              <a:buSzPts val="1400"/>
              <a:buNone/>
              <a:defRPr sz="1800" b="0" i="0" u="none" strike="noStrike" cap="none"/>
            </a:lvl9pPr>
          </a:lstStyle>
          <a:p>
            <a:endParaRPr/>
          </a:p>
        </p:txBody>
      </p:sp>
      <p:sp>
        <p:nvSpPr>
          <p:cNvPr id="303" name="Google Shape;303;p75"/>
          <p:cNvSpPr txBox="1">
            <a:spLocks noGrp="1"/>
          </p:cNvSpPr>
          <p:nvPr>
            <p:ph type="body" idx="1"/>
          </p:nvPr>
        </p:nvSpPr>
        <p:spPr>
          <a:xfrm>
            <a:off x="457200" y="1604520"/>
            <a:ext cx="4015800" cy="39774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04" name="Google Shape;304;p75"/>
          <p:cNvSpPr txBox="1">
            <a:spLocks noGrp="1"/>
          </p:cNvSpPr>
          <p:nvPr>
            <p:ph type="body" idx="2"/>
          </p:nvPr>
        </p:nvSpPr>
        <p:spPr>
          <a:xfrm>
            <a:off x="4674240" y="1604520"/>
            <a:ext cx="4015800" cy="39774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5"/>
        <p:cNvGrpSpPr/>
        <p:nvPr/>
      </p:nvGrpSpPr>
      <p:grpSpPr>
        <a:xfrm>
          <a:off x="0" y="0"/>
          <a:ext cx="0" cy="0"/>
          <a:chOff x="0" y="0"/>
          <a:chExt cx="0" cy="0"/>
        </a:xfrm>
      </p:grpSpPr>
      <p:sp>
        <p:nvSpPr>
          <p:cNvPr id="306" name="Google Shape;306;p76"/>
          <p:cNvSpPr txBox="1">
            <a:spLocks noGrp="1"/>
          </p:cNvSpPr>
          <p:nvPr>
            <p:ph type="title"/>
          </p:nvPr>
        </p:nvSpPr>
        <p:spPr>
          <a:xfrm>
            <a:off x="457200" y="273600"/>
            <a:ext cx="8229300" cy="11448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800" b="0" i="0" u="none" strike="noStrike" cap="none"/>
            </a:lvl1pPr>
            <a:lvl2pPr marL="0" marR="0" lvl="1" indent="0" algn="l" rtl="0">
              <a:spcBef>
                <a:spcPts val="0"/>
              </a:spcBef>
              <a:spcAft>
                <a:spcPts val="0"/>
              </a:spcAft>
              <a:buSzPts val="1400"/>
              <a:buNone/>
              <a:defRPr sz="1800" b="0" i="0" u="none" strike="noStrike" cap="none"/>
            </a:lvl2pPr>
            <a:lvl3pPr marL="0" marR="0" lvl="2" indent="0" algn="l" rtl="0">
              <a:spcBef>
                <a:spcPts val="0"/>
              </a:spcBef>
              <a:spcAft>
                <a:spcPts val="0"/>
              </a:spcAft>
              <a:buSzPts val="1400"/>
              <a:buNone/>
              <a:defRPr sz="1800" b="0" i="0" u="none" strike="noStrike" cap="none"/>
            </a:lvl3pPr>
            <a:lvl4pPr marL="0" marR="0" lvl="3" indent="0" algn="l" rtl="0">
              <a:spcBef>
                <a:spcPts val="0"/>
              </a:spcBef>
              <a:spcAft>
                <a:spcPts val="0"/>
              </a:spcAft>
              <a:buSzPts val="1400"/>
              <a:buNone/>
              <a:defRPr sz="1800" b="0" i="0" u="none" strike="noStrike" cap="none"/>
            </a:lvl4pPr>
            <a:lvl5pPr marL="0" marR="0" lvl="4" indent="0" algn="l" rtl="0">
              <a:spcBef>
                <a:spcPts val="0"/>
              </a:spcBef>
              <a:spcAft>
                <a:spcPts val="0"/>
              </a:spcAft>
              <a:buSzPts val="1400"/>
              <a:buNone/>
              <a:defRPr sz="1800" b="0" i="0" u="none" strike="noStrike" cap="none"/>
            </a:lvl5pPr>
            <a:lvl6pPr marL="0" marR="0" lvl="5" indent="0" algn="l" rtl="0">
              <a:spcBef>
                <a:spcPts val="0"/>
              </a:spcBef>
              <a:spcAft>
                <a:spcPts val="0"/>
              </a:spcAft>
              <a:buSzPts val="1400"/>
              <a:buNone/>
              <a:defRPr sz="1800" b="0" i="0" u="none" strike="noStrike" cap="none"/>
            </a:lvl6pPr>
            <a:lvl7pPr marL="0" marR="0" lvl="6" indent="0" algn="l" rtl="0">
              <a:spcBef>
                <a:spcPts val="0"/>
              </a:spcBef>
              <a:spcAft>
                <a:spcPts val="0"/>
              </a:spcAft>
              <a:buSzPts val="1400"/>
              <a:buNone/>
              <a:defRPr sz="1800" b="0" i="0" u="none" strike="noStrike" cap="none"/>
            </a:lvl7pPr>
            <a:lvl8pPr marL="0" marR="0" lvl="7" indent="0" algn="l" rtl="0">
              <a:spcBef>
                <a:spcPts val="0"/>
              </a:spcBef>
              <a:spcAft>
                <a:spcPts val="0"/>
              </a:spcAft>
              <a:buSzPts val="1400"/>
              <a:buNone/>
              <a:defRPr sz="1800" b="0" i="0" u="none" strike="noStrike" cap="none"/>
            </a:lvl8pPr>
            <a:lvl9pPr marL="0" marR="0" lvl="8" indent="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307"/>
        <p:cNvGrpSpPr/>
        <p:nvPr/>
      </p:nvGrpSpPr>
      <p:grpSpPr>
        <a:xfrm>
          <a:off x="0" y="0"/>
          <a:ext cx="0" cy="0"/>
          <a:chOff x="0" y="0"/>
          <a:chExt cx="0" cy="0"/>
        </a:xfrm>
      </p:grpSpPr>
      <p:sp>
        <p:nvSpPr>
          <p:cNvPr id="308" name="Google Shape;308;p77"/>
          <p:cNvSpPr txBox="1">
            <a:spLocks noGrp="1"/>
          </p:cNvSpPr>
          <p:nvPr>
            <p:ph type="subTitle" idx="1"/>
          </p:nvPr>
        </p:nvSpPr>
        <p:spPr>
          <a:xfrm>
            <a:off x="457200" y="273600"/>
            <a:ext cx="8229300" cy="5307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800" b="0" i="0" u="none" strike="noStrike" cap="none"/>
            </a:lvl1pPr>
            <a:lvl2pPr marL="0" marR="0" lvl="1" indent="0" algn="l" rtl="0">
              <a:spcBef>
                <a:spcPts val="0"/>
              </a:spcBef>
              <a:spcAft>
                <a:spcPts val="0"/>
              </a:spcAft>
              <a:buSzPts val="1400"/>
              <a:buNone/>
              <a:defRPr sz="1800" b="0" i="0" u="none" strike="noStrike" cap="none"/>
            </a:lvl2pPr>
            <a:lvl3pPr marL="0" marR="0" lvl="2" indent="0" algn="l" rtl="0">
              <a:spcBef>
                <a:spcPts val="0"/>
              </a:spcBef>
              <a:spcAft>
                <a:spcPts val="0"/>
              </a:spcAft>
              <a:buSzPts val="1400"/>
              <a:buNone/>
              <a:defRPr sz="1800" b="0" i="0" u="none" strike="noStrike" cap="none"/>
            </a:lvl3pPr>
            <a:lvl4pPr marL="0" marR="0" lvl="3" indent="0" algn="l" rtl="0">
              <a:spcBef>
                <a:spcPts val="0"/>
              </a:spcBef>
              <a:spcAft>
                <a:spcPts val="0"/>
              </a:spcAft>
              <a:buSzPts val="1400"/>
              <a:buNone/>
              <a:defRPr sz="1800" b="0" i="0" u="none" strike="noStrike" cap="none"/>
            </a:lvl4pPr>
            <a:lvl5pPr marL="0" marR="0" lvl="4" indent="0" algn="l" rtl="0">
              <a:spcBef>
                <a:spcPts val="0"/>
              </a:spcBef>
              <a:spcAft>
                <a:spcPts val="0"/>
              </a:spcAft>
              <a:buSzPts val="1400"/>
              <a:buNone/>
              <a:defRPr sz="1800" b="0" i="0" u="none" strike="noStrike" cap="none"/>
            </a:lvl5pPr>
            <a:lvl6pPr marL="0" marR="0" lvl="5" indent="0" algn="l" rtl="0">
              <a:spcBef>
                <a:spcPts val="0"/>
              </a:spcBef>
              <a:spcAft>
                <a:spcPts val="0"/>
              </a:spcAft>
              <a:buSzPts val="1400"/>
              <a:buNone/>
              <a:defRPr sz="1800" b="0" i="0" u="none" strike="noStrike" cap="none"/>
            </a:lvl6pPr>
            <a:lvl7pPr marL="0" marR="0" lvl="6" indent="0" algn="l" rtl="0">
              <a:spcBef>
                <a:spcPts val="0"/>
              </a:spcBef>
              <a:spcAft>
                <a:spcPts val="0"/>
              </a:spcAft>
              <a:buSzPts val="1400"/>
              <a:buNone/>
              <a:defRPr sz="1800" b="0" i="0" u="none" strike="noStrike" cap="none"/>
            </a:lvl7pPr>
            <a:lvl8pPr marL="0" marR="0" lvl="7" indent="0" algn="l" rtl="0">
              <a:spcBef>
                <a:spcPts val="0"/>
              </a:spcBef>
              <a:spcAft>
                <a:spcPts val="0"/>
              </a:spcAft>
              <a:buSzPts val="1400"/>
              <a:buNone/>
              <a:defRPr sz="1800" b="0" i="0" u="none" strike="noStrike" cap="none"/>
            </a:lvl8pPr>
            <a:lvl9pPr marL="0" marR="0" lvl="8" indent="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309"/>
        <p:cNvGrpSpPr/>
        <p:nvPr/>
      </p:nvGrpSpPr>
      <p:grpSpPr>
        <a:xfrm>
          <a:off x="0" y="0"/>
          <a:ext cx="0" cy="0"/>
          <a:chOff x="0" y="0"/>
          <a:chExt cx="0" cy="0"/>
        </a:xfrm>
      </p:grpSpPr>
      <p:sp>
        <p:nvSpPr>
          <p:cNvPr id="310" name="Google Shape;310;p78"/>
          <p:cNvSpPr txBox="1">
            <a:spLocks noGrp="1"/>
          </p:cNvSpPr>
          <p:nvPr>
            <p:ph type="title"/>
          </p:nvPr>
        </p:nvSpPr>
        <p:spPr>
          <a:xfrm>
            <a:off x="457200" y="273600"/>
            <a:ext cx="8229300" cy="11448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800" b="0" i="0" u="none" strike="noStrike" cap="none"/>
            </a:lvl1pPr>
            <a:lvl2pPr marL="0" marR="0" lvl="1" indent="0" algn="l" rtl="0">
              <a:spcBef>
                <a:spcPts val="0"/>
              </a:spcBef>
              <a:spcAft>
                <a:spcPts val="0"/>
              </a:spcAft>
              <a:buSzPts val="1400"/>
              <a:buNone/>
              <a:defRPr sz="1800" b="0" i="0" u="none" strike="noStrike" cap="none"/>
            </a:lvl2pPr>
            <a:lvl3pPr marL="0" marR="0" lvl="2" indent="0" algn="l" rtl="0">
              <a:spcBef>
                <a:spcPts val="0"/>
              </a:spcBef>
              <a:spcAft>
                <a:spcPts val="0"/>
              </a:spcAft>
              <a:buSzPts val="1400"/>
              <a:buNone/>
              <a:defRPr sz="1800" b="0" i="0" u="none" strike="noStrike" cap="none"/>
            </a:lvl3pPr>
            <a:lvl4pPr marL="0" marR="0" lvl="3" indent="0" algn="l" rtl="0">
              <a:spcBef>
                <a:spcPts val="0"/>
              </a:spcBef>
              <a:spcAft>
                <a:spcPts val="0"/>
              </a:spcAft>
              <a:buSzPts val="1400"/>
              <a:buNone/>
              <a:defRPr sz="1800" b="0" i="0" u="none" strike="noStrike" cap="none"/>
            </a:lvl4pPr>
            <a:lvl5pPr marL="0" marR="0" lvl="4" indent="0" algn="l" rtl="0">
              <a:spcBef>
                <a:spcPts val="0"/>
              </a:spcBef>
              <a:spcAft>
                <a:spcPts val="0"/>
              </a:spcAft>
              <a:buSzPts val="1400"/>
              <a:buNone/>
              <a:defRPr sz="1800" b="0" i="0" u="none" strike="noStrike" cap="none"/>
            </a:lvl5pPr>
            <a:lvl6pPr marL="0" marR="0" lvl="5" indent="0" algn="l" rtl="0">
              <a:spcBef>
                <a:spcPts val="0"/>
              </a:spcBef>
              <a:spcAft>
                <a:spcPts val="0"/>
              </a:spcAft>
              <a:buSzPts val="1400"/>
              <a:buNone/>
              <a:defRPr sz="1800" b="0" i="0" u="none" strike="noStrike" cap="none"/>
            </a:lvl6pPr>
            <a:lvl7pPr marL="0" marR="0" lvl="6" indent="0" algn="l" rtl="0">
              <a:spcBef>
                <a:spcPts val="0"/>
              </a:spcBef>
              <a:spcAft>
                <a:spcPts val="0"/>
              </a:spcAft>
              <a:buSzPts val="1400"/>
              <a:buNone/>
              <a:defRPr sz="1800" b="0" i="0" u="none" strike="noStrike" cap="none"/>
            </a:lvl7pPr>
            <a:lvl8pPr marL="0" marR="0" lvl="7" indent="0" algn="l" rtl="0">
              <a:spcBef>
                <a:spcPts val="0"/>
              </a:spcBef>
              <a:spcAft>
                <a:spcPts val="0"/>
              </a:spcAft>
              <a:buSzPts val="1400"/>
              <a:buNone/>
              <a:defRPr sz="1800" b="0" i="0" u="none" strike="noStrike" cap="none"/>
            </a:lvl8pPr>
            <a:lvl9pPr marL="0" marR="0" lvl="8" indent="0" algn="l" rtl="0">
              <a:spcBef>
                <a:spcPts val="0"/>
              </a:spcBef>
              <a:spcAft>
                <a:spcPts val="0"/>
              </a:spcAft>
              <a:buSzPts val="1400"/>
              <a:buNone/>
              <a:defRPr sz="1800" b="0" i="0" u="none" strike="noStrike" cap="none"/>
            </a:lvl9pPr>
          </a:lstStyle>
          <a:p>
            <a:endParaRPr/>
          </a:p>
        </p:txBody>
      </p:sp>
      <p:sp>
        <p:nvSpPr>
          <p:cNvPr id="311" name="Google Shape;311;p78"/>
          <p:cNvSpPr txBox="1">
            <a:spLocks noGrp="1"/>
          </p:cNvSpPr>
          <p:nvPr>
            <p:ph type="body" idx="1"/>
          </p:nvPr>
        </p:nvSpPr>
        <p:spPr>
          <a:xfrm>
            <a:off x="457200" y="1604520"/>
            <a:ext cx="4015800" cy="1896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12" name="Google Shape;312;p78"/>
          <p:cNvSpPr txBox="1">
            <a:spLocks noGrp="1"/>
          </p:cNvSpPr>
          <p:nvPr>
            <p:ph type="body" idx="2"/>
          </p:nvPr>
        </p:nvSpPr>
        <p:spPr>
          <a:xfrm>
            <a:off x="457200" y="3682080"/>
            <a:ext cx="4015800" cy="1896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13" name="Google Shape;313;p78"/>
          <p:cNvSpPr txBox="1">
            <a:spLocks noGrp="1"/>
          </p:cNvSpPr>
          <p:nvPr>
            <p:ph type="body" idx="3"/>
          </p:nvPr>
        </p:nvSpPr>
        <p:spPr>
          <a:xfrm>
            <a:off x="4674240" y="1604520"/>
            <a:ext cx="4015800" cy="39774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314"/>
        <p:cNvGrpSpPr/>
        <p:nvPr/>
      </p:nvGrpSpPr>
      <p:grpSpPr>
        <a:xfrm>
          <a:off x="0" y="0"/>
          <a:ext cx="0" cy="0"/>
          <a:chOff x="0" y="0"/>
          <a:chExt cx="0" cy="0"/>
        </a:xfrm>
      </p:grpSpPr>
      <p:sp>
        <p:nvSpPr>
          <p:cNvPr id="315" name="Google Shape;315;p79"/>
          <p:cNvSpPr txBox="1">
            <a:spLocks noGrp="1"/>
          </p:cNvSpPr>
          <p:nvPr>
            <p:ph type="title"/>
          </p:nvPr>
        </p:nvSpPr>
        <p:spPr>
          <a:xfrm>
            <a:off x="457200" y="273600"/>
            <a:ext cx="8229300" cy="11448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800" b="0" i="0" u="none" strike="noStrike" cap="none"/>
            </a:lvl1pPr>
            <a:lvl2pPr marL="0" marR="0" lvl="1" indent="0" algn="l" rtl="0">
              <a:spcBef>
                <a:spcPts val="0"/>
              </a:spcBef>
              <a:spcAft>
                <a:spcPts val="0"/>
              </a:spcAft>
              <a:buSzPts val="1400"/>
              <a:buNone/>
              <a:defRPr sz="1800" b="0" i="0" u="none" strike="noStrike" cap="none"/>
            </a:lvl2pPr>
            <a:lvl3pPr marL="0" marR="0" lvl="2" indent="0" algn="l" rtl="0">
              <a:spcBef>
                <a:spcPts val="0"/>
              </a:spcBef>
              <a:spcAft>
                <a:spcPts val="0"/>
              </a:spcAft>
              <a:buSzPts val="1400"/>
              <a:buNone/>
              <a:defRPr sz="1800" b="0" i="0" u="none" strike="noStrike" cap="none"/>
            </a:lvl3pPr>
            <a:lvl4pPr marL="0" marR="0" lvl="3" indent="0" algn="l" rtl="0">
              <a:spcBef>
                <a:spcPts val="0"/>
              </a:spcBef>
              <a:spcAft>
                <a:spcPts val="0"/>
              </a:spcAft>
              <a:buSzPts val="1400"/>
              <a:buNone/>
              <a:defRPr sz="1800" b="0" i="0" u="none" strike="noStrike" cap="none"/>
            </a:lvl4pPr>
            <a:lvl5pPr marL="0" marR="0" lvl="4" indent="0" algn="l" rtl="0">
              <a:spcBef>
                <a:spcPts val="0"/>
              </a:spcBef>
              <a:spcAft>
                <a:spcPts val="0"/>
              </a:spcAft>
              <a:buSzPts val="1400"/>
              <a:buNone/>
              <a:defRPr sz="1800" b="0" i="0" u="none" strike="noStrike" cap="none"/>
            </a:lvl5pPr>
            <a:lvl6pPr marL="0" marR="0" lvl="5" indent="0" algn="l" rtl="0">
              <a:spcBef>
                <a:spcPts val="0"/>
              </a:spcBef>
              <a:spcAft>
                <a:spcPts val="0"/>
              </a:spcAft>
              <a:buSzPts val="1400"/>
              <a:buNone/>
              <a:defRPr sz="1800" b="0" i="0" u="none" strike="noStrike" cap="none"/>
            </a:lvl6pPr>
            <a:lvl7pPr marL="0" marR="0" lvl="6" indent="0" algn="l" rtl="0">
              <a:spcBef>
                <a:spcPts val="0"/>
              </a:spcBef>
              <a:spcAft>
                <a:spcPts val="0"/>
              </a:spcAft>
              <a:buSzPts val="1400"/>
              <a:buNone/>
              <a:defRPr sz="1800" b="0" i="0" u="none" strike="noStrike" cap="none"/>
            </a:lvl7pPr>
            <a:lvl8pPr marL="0" marR="0" lvl="7" indent="0" algn="l" rtl="0">
              <a:spcBef>
                <a:spcPts val="0"/>
              </a:spcBef>
              <a:spcAft>
                <a:spcPts val="0"/>
              </a:spcAft>
              <a:buSzPts val="1400"/>
              <a:buNone/>
              <a:defRPr sz="1800" b="0" i="0" u="none" strike="noStrike" cap="none"/>
            </a:lvl8pPr>
            <a:lvl9pPr marL="0" marR="0" lvl="8" indent="0" algn="l" rtl="0">
              <a:spcBef>
                <a:spcPts val="0"/>
              </a:spcBef>
              <a:spcAft>
                <a:spcPts val="0"/>
              </a:spcAft>
              <a:buSzPts val="1400"/>
              <a:buNone/>
              <a:defRPr sz="1800" b="0" i="0" u="none" strike="noStrike" cap="none"/>
            </a:lvl9pPr>
          </a:lstStyle>
          <a:p>
            <a:endParaRPr/>
          </a:p>
        </p:txBody>
      </p:sp>
      <p:sp>
        <p:nvSpPr>
          <p:cNvPr id="316" name="Google Shape;316;p79"/>
          <p:cNvSpPr txBox="1">
            <a:spLocks noGrp="1"/>
          </p:cNvSpPr>
          <p:nvPr>
            <p:ph type="body" idx="1"/>
          </p:nvPr>
        </p:nvSpPr>
        <p:spPr>
          <a:xfrm>
            <a:off x="457200" y="1604520"/>
            <a:ext cx="4015800" cy="39774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17" name="Google Shape;317;p79"/>
          <p:cNvSpPr txBox="1">
            <a:spLocks noGrp="1"/>
          </p:cNvSpPr>
          <p:nvPr>
            <p:ph type="body" idx="2"/>
          </p:nvPr>
        </p:nvSpPr>
        <p:spPr>
          <a:xfrm>
            <a:off x="4674240" y="1604520"/>
            <a:ext cx="4015800" cy="1896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18" name="Google Shape;318;p79"/>
          <p:cNvSpPr txBox="1">
            <a:spLocks noGrp="1"/>
          </p:cNvSpPr>
          <p:nvPr>
            <p:ph type="body" idx="3"/>
          </p:nvPr>
        </p:nvSpPr>
        <p:spPr>
          <a:xfrm>
            <a:off x="4674240" y="3682080"/>
            <a:ext cx="4015800" cy="1896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319"/>
        <p:cNvGrpSpPr/>
        <p:nvPr/>
      </p:nvGrpSpPr>
      <p:grpSpPr>
        <a:xfrm>
          <a:off x="0" y="0"/>
          <a:ext cx="0" cy="0"/>
          <a:chOff x="0" y="0"/>
          <a:chExt cx="0" cy="0"/>
        </a:xfrm>
      </p:grpSpPr>
      <p:sp>
        <p:nvSpPr>
          <p:cNvPr id="320" name="Google Shape;320;p80"/>
          <p:cNvSpPr txBox="1">
            <a:spLocks noGrp="1"/>
          </p:cNvSpPr>
          <p:nvPr>
            <p:ph type="title"/>
          </p:nvPr>
        </p:nvSpPr>
        <p:spPr>
          <a:xfrm>
            <a:off x="457200" y="273600"/>
            <a:ext cx="8229300" cy="11448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800" b="0" i="0" u="none" strike="noStrike" cap="none"/>
            </a:lvl1pPr>
            <a:lvl2pPr marL="0" marR="0" lvl="1" indent="0" algn="l" rtl="0">
              <a:spcBef>
                <a:spcPts val="0"/>
              </a:spcBef>
              <a:spcAft>
                <a:spcPts val="0"/>
              </a:spcAft>
              <a:buSzPts val="1400"/>
              <a:buNone/>
              <a:defRPr sz="1800" b="0" i="0" u="none" strike="noStrike" cap="none"/>
            </a:lvl2pPr>
            <a:lvl3pPr marL="0" marR="0" lvl="2" indent="0" algn="l" rtl="0">
              <a:spcBef>
                <a:spcPts val="0"/>
              </a:spcBef>
              <a:spcAft>
                <a:spcPts val="0"/>
              </a:spcAft>
              <a:buSzPts val="1400"/>
              <a:buNone/>
              <a:defRPr sz="1800" b="0" i="0" u="none" strike="noStrike" cap="none"/>
            </a:lvl3pPr>
            <a:lvl4pPr marL="0" marR="0" lvl="3" indent="0" algn="l" rtl="0">
              <a:spcBef>
                <a:spcPts val="0"/>
              </a:spcBef>
              <a:spcAft>
                <a:spcPts val="0"/>
              </a:spcAft>
              <a:buSzPts val="1400"/>
              <a:buNone/>
              <a:defRPr sz="1800" b="0" i="0" u="none" strike="noStrike" cap="none"/>
            </a:lvl4pPr>
            <a:lvl5pPr marL="0" marR="0" lvl="4" indent="0" algn="l" rtl="0">
              <a:spcBef>
                <a:spcPts val="0"/>
              </a:spcBef>
              <a:spcAft>
                <a:spcPts val="0"/>
              </a:spcAft>
              <a:buSzPts val="1400"/>
              <a:buNone/>
              <a:defRPr sz="1800" b="0" i="0" u="none" strike="noStrike" cap="none"/>
            </a:lvl5pPr>
            <a:lvl6pPr marL="0" marR="0" lvl="5" indent="0" algn="l" rtl="0">
              <a:spcBef>
                <a:spcPts val="0"/>
              </a:spcBef>
              <a:spcAft>
                <a:spcPts val="0"/>
              </a:spcAft>
              <a:buSzPts val="1400"/>
              <a:buNone/>
              <a:defRPr sz="1800" b="0" i="0" u="none" strike="noStrike" cap="none"/>
            </a:lvl6pPr>
            <a:lvl7pPr marL="0" marR="0" lvl="6" indent="0" algn="l" rtl="0">
              <a:spcBef>
                <a:spcPts val="0"/>
              </a:spcBef>
              <a:spcAft>
                <a:spcPts val="0"/>
              </a:spcAft>
              <a:buSzPts val="1400"/>
              <a:buNone/>
              <a:defRPr sz="1800" b="0" i="0" u="none" strike="noStrike" cap="none"/>
            </a:lvl7pPr>
            <a:lvl8pPr marL="0" marR="0" lvl="7" indent="0" algn="l" rtl="0">
              <a:spcBef>
                <a:spcPts val="0"/>
              </a:spcBef>
              <a:spcAft>
                <a:spcPts val="0"/>
              </a:spcAft>
              <a:buSzPts val="1400"/>
              <a:buNone/>
              <a:defRPr sz="1800" b="0" i="0" u="none" strike="noStrike" cap="none"/>
            </a:lvl8pPr>
            <a:lvl9pPr marL="0" marR="0" lvl="8" indent="0" algn="l" rtl="0">
              <a:spcBef>
                <a:spcPts val="0"/>
              </a:spcBef>
              <a:spcAft>
                <a:spcPts val="0"/>
              </a:spcAft>
              <a:buSzPts val="1400"/>
              <a:buNone/>
              <a:defRPr sz="1800" b="0" i="0" u="none" strike="noStrike" cap="none"/>
            </a:lvl9pPr>
          </a:lstStyle>
          <a:p>
            <a:endParaRPr/>
          </a:p>
        </p:txBody>
      </p:sp>
      <p:sp>
        <p:nvSpPr>
          <p:cNvPr id="321" name="Google Shape;321;p80"/>
          <p:cNvSpPr txBox="1">
            <a:spLocks noGrp="1"/>
          </p:cNvSpPr>
          <p:nvPr>
            <p:ph type="body" idx="1"/>
          </p:nvPr>
        </p:nvSpPr>
        <p:spPr>
          <a:xfrm>
            <a:off x="457200" y="1604520"/>
            <a:ext cx="4015800" cy="1896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22" name="Google Shape;322;p80"/>
          <p:cNvSpPr txBox="1">
            <a:spLocks noGrp="1"/>
          </p:cNvSpPr>
          <p:nvPr>
            <p:ph type="body" idx="2"/>
          </p:nvPr>
        </p:nvSpPr>
        <p:spPr>
          <a:xfrm>
            <a:off x="4674240" y="1604520"/>
            <a:ext cx="4015800" cy="1896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23" name="Google Shape;323;p80"/>
          <p:cNvSpPr txBox="1">
            <a:spLocks noGrp="1"/>
          </p:cNvSpPr>
          <p:nvPr>
            <p:ph type="body" idx="3"/>
          </p:nvPr>
        </p:nvSpPr>
        <p:spPr>
          <a:xfrm>
            <a:off x="457200" y="3682080"/>
            <a:ext cx="8229300" cy="1896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324"/>
        <p:cNvGrpSpPr/>
        <p:nvPr/>
      </p:nvGrpSpPr>
      <p:grpSpPr>
        <a:xfrm>
          <a:off x="0" y="0"/>
          <a:ext cx="0" cy="0"/>
          <a:chOff x="0" y="0"/>
          <a:chExt cx="0" cy="0"/>
        </a:xfrm>
      </p:grpSpPr>
      <p:sp>
        <p:nvSpPr>
          <p:cNvPr id="325" name="Google Shape;325;p81"/>
          <p:cNvSpPr txBox="1">
            <a:spLocks noGrp="1"/>
          </p:cNvSpPr>
          <p:nvPr>
            <p:ph type="title"/>
          </p:nvPr>
        </p:nvSpPr>
        <p:spPr>
          <a:xfrm>
            <a:off x="457200" y="273600"/>
            <a:ext cx="8229300" cy="11448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800" b="0" i="0" u="none" strike="noStrike" cap="none"/>
            </a:lvl1pPr>
            <a:lvl2pPr marL="0" marR="0" lvl="1" indent="0" algn="l" rtl="0">
              <a:spcBef>
                <a:spcPts val="0"/>
              </a:spcBef>
              <a:spcAft>
                <a:spcPts val="0"/>
              </a:spcAft>
              <a:buSzPts val="1400"/>
              <a:buNone/>
              <a:defRPr sz="1800" b="0" i="0" u="none" strike="noStrike" cap="none"/>
            </a:lvl2pPr>
            <a:lvl3pPr marL="0" marR="0" lvl="2" indent="0" algn="l" rtl="0">
              <a:spcBef>
                <a:spcPts val="0"/>
              </a:spcBef>
              <a:spcAft>
                <a:spcPts val="0"/>
              </a:spcAft>
              <a:buSzPts val="1400"/>
              <a:buNone/>
              <a:defRPr sz="1800" b="0" i="0" u="none" strike="noStrike" cap="none"/>
            </a:lvl3pPr>
            <a:lvl4pPr marL="0" marR="0" lvl="3" indent="0" algn="l" rtl="0">
              <a:spcBef>
                <a:spcPts val="0"/>
              </a:spcBef>
              <a:spcAft>
                <a:spcPts val="0"/>
              </a:spcAft>
              <a:buSzPts val="1400"/>
              <a:buNone/>
              <a:defRPr sz="1800" b="0" i="0" u="none" strike="noStrike" cap="none"/>
            </a:lvl4pPr>
            <a:lvl5pPr marL="0" marR="0" lvl="4" indent="0" algn="l" rtl="0">
              <a:spcBef>
                <a:spcPts val="0"/>
              </a:spcBef>
              <a:spcAft>
                <a:spcPts val="0"/>
              </a:spcAft>
              <a:buSzPts val="1400"/>
              <a:buNone/>
              <a:defRPr sz="1800" b="0" i="0" u="none" strike="noStrike" cap="none"/>
            </a:lvl5pPr>
            <a:lvl6pPr marL="0" marR="0" lvl="5" indent="0" algn="l" rtl="0">
              <a:spcBef>
                <a:spcPts val="0"/>
              </a:spcBef>
              <a:spcAft>
                <a:spcPts val="0"/>
              </a:spcAft>
              <a:buSzPts val="1400"/>
              <a:buNone/>
              <a:defRPr sz="1800" b="0" i="0" u="none" strike="noStrike" cap="none"/>
            </a:lvl6pPr>
            <a:lvl7pPr marL="0" marR="0" lvl="6" indent="0" algn="l" rtl="0">
              <a:spcBef>
                <a:spcPts val="0"/>
              </a:spcBef>
              <a:spcAft>
                <a:spcPts val="0"/>
              </a:spcAft>
              <a:buSzPts val="1400"/>
              <a:buNone/>
              <a:defRPr sz="1800" b="0" i="0" u="none" strike="noStrike" cap="none"/>
            </a:lvl7pPr>
            <a:lvl8pPr marL="0" marR="0" lvl="7" indent="0" algn="l" rtl="0">
              <a:spcBef>
                <a:spcPts val="0"/>
              </a:spcBef>
              <a:spcAft>
                <a:spcPts val="0"/>
              </a:spcAft>
              <a:buSzPts val="1400"/>
              <a:buNone/>
              <a:defRPr sz="1800" b="0" i="0" u="none" strike="noStrike" cap="none"/>
            </a:lvl8pPr>
            <a:lvl9pPr marL="0" marR="0" lvl="8" indent="0" algn="l" rtl="0">
              <a:spcBef>
                <a:spcPts val="0"/>
              </a:spcBef>
              <a:spcAft>
                <a:spcPts val="0"/>
              </a:spcAft>
              <a:buSzPts val="1400"/>
              <a:buNone/>
              <a:defRPr sz="1800" b="0" i="0" u="none" strike="noStrike" cap="none"/>
            </a:lvl9pPr>
          </a:lstStyle>
          <a:p>
            <a:endParaRPr/>
          </a:p>
        </p:txBody>
      </p:sp>
      <p:sp>
        <p:nvSpPr>
          <p:cNvPr id="326" name="Google Shape;326;p81"/>
          <p:cNvSpPr txBox="1">
            <a:spLocks noGrp="1"/>
          </p:cNvSpPr>
          <p:nvPr>
            <p:ph type="body" idx="1"/>
          </p:nvPr>
        </p:nvSpPr>
        <p:spPr>
          <a:xfrm>
            <a:off x="457200" y="1604520"/>
            <a:ext cx="8229300" cy="1896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27" name="Google Shape;327;p81"/>
          <p:cNvSpPr txBox="1">
            <a:spLocks noGrp="1"/>
          </p:cNvSpPr>
          <p:nvPr>
            <p:ph type="body" idx="2"/>
          </p:nvPr>
        </p:nvSpPr>
        <p:spPr>
          <a:xfrm>
            <a:off x="457200" y="3682080"/>
            <a:ext cx="8229300" cy="1896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328"/>
        <p:cNvGrpSpPr/>
        <p:nvPr/>
      </p:nvGrpSpPr>
      <p:grpSpPr>
        <a:xfrm>
          <a:off x="0" y="0"/>
          <a:ext cx="0" cy="0"/>
          <a:chOff x="0" y="0"/>
          <a:chExt cx="0" cy="0"/>
        </a:xfrm>
      </p:grpSpPr>
      <p:sp>
        <p:nvSpPr>
          <p:cNvPr id="329" name="Google Shape;329;p82"/>
          <p:cNvSpPr txBox="1">
            <a:spLocks noGrp="1"/>
          </p:cNvSpPr>
          <p:nvPr>
            <p:ph type="title"/>
          </p:nvPr>
        </p:nvSpPr>
        <p:spPr>
          <a:xfrm>
            <a:off x="457200" y="273600"/>
            <a:ext cx="8229300" cy="11448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800" b="0" i="0" u="none" strike="noStrike" cap="none"/>
            </a:lvl1pPr>
            <a:lvl2pPr marL="0" marR="0" lvl="1" indent="0" algn="l" rtl="0">
              <a:spcBef>
                <a:spcPts val="0"/>
              </a:spcBef>
              <a:spcAft>
                <a:spcPts val="0"/>
              </a:spcAft>
              <a:buSzPts val="1400"/>
              <a:buNone/>
              <a:defRPr sz="1800" b="0" i="0" u="none" strike="noStrike" cap="none"/>
            </a:lvl2pPr>
            <a:lvl3pPr marL="0" marR="0" lvl="2" indent="0" algn="l" rtl="0">
              <a:spcBef>
                <a:spcPts val="0"/>
              </a:spcBef>
              <a:spcAft>
                <a:spcPts val="0"/>
              </a:spcAft>
              <a:buSzPts val="1400"/>
              <a:buNone/>
              <a:defRPr sz="1800" b="0" i="0" u="none" strike="noStrike" cap="none"/>
            </a:lvl3pPr>
            <a:lvl4pPr marL="0" marR="0" lvl="3" indent="0" algn="l" rtl="0">
              <a:spcBef>
                <a:spcPts val="0"/>
              </a:spcBef>
              <a:spcAft>
                <a:spcPts val="0"/>
              </a:spcAft>
              <a:buSzPts val="1400"/>
              <a:buNone/>
              <a:defRPr sz="1800" b="0" i="0" u="none" strike="noStrike" cap="none"/>
            </a:lvl4pPr>
            <a:lvl5pPr marL="0" marR="0" lvl="4" indent="0" algn="l" rtl="0">
              <a:spcBef>
                <a:spcPts val="0"/>
              </a:spcBef>
              <a:spcAft>
                <a:spcPts val="0"/>
              </a:spcAft>
              <a:buSzPts val="1400"/>
              <a:buNone/>
              <a:defRPr sz="1800" b="0" i="0" u="none" strike="noStrike" cap="none"/>
            </a:lvl5pPr>
            <a:lvl6pPr marL="0" marR="0" lvl="5" indent="0" algn="l" rtl="0">
              <a:spcBef>
                <a:spcPts val="0"/>
              </a:spcBef>
              <a:spcAft>
                <a:spcPts val="0"/>
              </a:spcAft>
              <a:buSzPts val="1400"/>
              <a:buNone/>
              <a:defRPr sz="1800" b="0" i="0" u="none" strike="noStrike" cap="none"/>
            </a:lvl6pPr>
            <a:lvl7pPr marL="0" marR="0" lvl="6" indent="0" algn="l" rtl="0">
              <a:spcBef>
                <a:spcPts val="0"/>
              </a:spcBef>
              <a:spcAft>
                <a:spcPts val="0"/>
              </a:spcAft>
              <a:buSzPts val="1400"/>
              <a:buNone/>
              <a:defRPr sz="1800" b="0" i="0" u="none" strike="noStrike" cap="none"/>
            </a:lvl7pPr>
            <a:lvl8pPr marL="0" marR="0" lvl="7" indent="0" algn="l" rtl="0">
              <a:spcBef>
                <a:spcPts val="0"/>
              </a:spcBef>
              <a:spcAft>
                <a:spcPts val="0"/>
              </a:spcAft>
              <a:buSzPts val="1400"/>
              <a:buNone/>
              <a:defRPr sz="1800" b="0" i="0" u="none" strike="noStrike" cap="none"/>
            </a:lvl8pPr>
            <a:lvl9pPr marL="0" marR="0" lvl="8" indent="0" algn="l" rtl="0">
              <a:spcBef>
                <a:spcPts val="0"/>
              </a:spcBef>
              <a:spcAft>
                <a:spcPts val="0"/>
              </a:spcAft>
              <a:buSzPts val="1400"/>
              <a:buNone/>
              <a:defRPr sz="1800" b="0" i="0" u="none" strike="noStrike" cap="none"/>
            </a:lvl9pPr>
          </a:lstStyle>
          <a:p>
            <a:endParaRPr/>
          </a:p>
        </p:txBody>
      </p:sp>
      <p:sp>
        <p:nvSpPr>
          <p:cNvPr id="330" name="Google Shape;330;p82"/>
          <p:cNvSpPr txBox="1">
            <a:spLocks noGrp="1"/>
          </p:cNvSpPr>
          <p:nvPr>
            <p:ph type="body" idx="1"/>
          </p:nvPr>
        </p:nvSpPr>
        <p:spPr>
          <a:xfrm>
            <a:off x="457200" y="1604520"/>
            <a:ext cx="4015800" cy="1896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31" name="Google Shape;331;p82"/>
          <p:cNvSpPr txBox="1">
            <a:spLocks noGrp="1"/>
          </p:cNvSpPr>
          <p:nvPr>
            <p:ph type="body" idx="2"/>
          </p:nvPr>
        </p:nvSpPr>
        <p:spPr>
          <a:xfrm>
            <a:off x="4674240" y="1604520"/>
            <a:ext cx="4015800" cy="1896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32" name="Google Shape;332;p82"/>
          <p:cNvSpPr txBox="1">
            <a:spLocks noGrp="1"/>
          </p:cNvSpPr>
          <p:nvPr>
            <p:ph type="body" idx="3"/>
          </p:nvPr>
        </p:nvSpPr>
        <p:spPr>
          <a:xfrm>
            <a:off x="4674240" y="3682080"/>
            <a:ext cx="4015800" cy="1896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33" name="Google Shape;333;p82"/>
          <p:cNvSpPr txBox="1">
            <a:spLocks noGrp="1"/>
          </p:cNvSpPr>
          <p:nvPr>
            <p:ph type="body" idx="4"/>
          </p:nvPr>
        </p:nvSpPr>
        <p:spPr>
          <a:xfrm>
            <a:off x="457200" y="3682080"/>
            <a:ext cx="4015800" cy="1896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334"/>
        <p:cNvGrpSpPr/>
        <p:nvPr/>
      </p:nvGrpSpPr>
      <p:grpSpPr>
        <a:xfrm>
          <a:off x="0" y="0"/>
          <a:ext cx="0" cy="0"/>
          <a:chOff x="0" y="0"/>
          <a:chExt cx="0" cy="0"/>
        </a:xfrm>
      </p:grpSpPr>
      <p:sp>
        <p:nvSpPr>
          <p:cNvPr id="335" name="Google Shape;335;p83"/>
          <p:cNvSpPr txBox="1">
            <a:spLocks noGrp="1"/>
          </p:cNvSpPr>
          <p:nvPr>
            <p:ph type="title"/>
          </p:nvPr>
        </p:nvSpPr>
        <p:spPr>
          <a:xfrm>
            <a:off x="457200" y="273600"/>
            <a:ext cx="8229300" cy="11448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800" b="0" i="0" u="none" strike="noStrike" cap="none"/>
            </a:lvl1pPr>
            <a:lvl2pPr marL="0" marR="0" lvl="1" indent="0" algn="l" rtl="0">
              <a:spcBef>
                <a:spcPts val="0"/>
              </a:spcBef>
              <a:spcAft>
                <a:spcPts val="0"/>
              </a:spcAft>
              <a:buSzPts val="1400"/>
              <a:buNone/>
              <a:defRPr sz="1800" b="0" i="0" u="none" strike="noStrike" cap="none"/>
            </a:lvl2pPr>
            <a:lvl3pPr marL="0" marR="0" lvl="2" indent="0" algn="l" rtl="0">
              <a:spcBef>
                <a:spcPts val="0"/>
              </a:spcBef>
              <a:spcAft>
                <a:spcPts val="0"/>
              </a:spcAft>
              <a:buSzPts val="1400"/>
              <a:buNone/>
              <a:defRPr sz="1800" b="0" i="0" u="none" strike="noStrike" cap="none"/>
            </a:lvl3pPr>
            <a:lvl4pPr marL="0" marR="0" lvl="3" indent="0" algn="l" rtl="0">
              <a:spcBef>
                <a:spcPts val="0"/>
              </a:spcBef>
              <a:spcAft>
                <a:spcPts val="0"/>
              </a:spcAft>
              <a:buSzPts val="1400"/>
              <a:buNone/>
              <a:defRPr sz="1800" b="0" i="0" u="none" strike="noStrike" cap="none"/>
            </a:lvl4pPr>
            <a:lvl5pPr marL="0" marR="0" lvl="4" indent="0" algn="l" rtl="0">
              <a:spcBef>
                <a:spcPts val="0"/>
              </a:spcBef>
              <a:spcAft>
                <a:spcPts val="0"/>
              </a:spcAft>
              <a:buSzPts val="1400"/>
              <a:buNone/>
              <a:defRPr sz="1800" b="0" i="0" u="none" strike="noStrike" cap="none"/>
            </a:lvl5pPr>
            <a:lvl6pPr marL="0" marR="0" lvl="5" indent="0" algn="l" rtl="0">
              <a:spcBef>
                <a:spcPts val="0"/>
              </a:spcBef>
              <a:spcAft>
                <a:spcPts val="0"/>
              </a:spcAft>
              <a:buSzPts val="1400"/>
              <a:buNone/>
              <a:defRPr sz="1800" b="0" i="0" u="none" strike="noStrike" cap="none"/>
            </a:lvl6pPr>
            <a:lvl7pPr marL="0" marR="0" lvl="6" indent="0" algn="l" rtl="0">
              <a:spcBef>
                <a:spcPts val="0"/>
              </a:spcBef>
              <a:spcAft>
                <a:spcPts val="0"/>
              </a:spcAft>
              <a:buSzPts val="1400"/>
              <a:buNone/>
              <a:defRPr sz="1800" b="0" i="0" u="none" strike="noStrike" cap="none"/>
            </a:lvl7pPr>
            <a:lvl8pPr marL="0" marR="0" lvl="7" indent="0" algn="l" rtl="0">
              <a:spcBef>
                <a:spcPts val="0"/>
              </a:spcBef>
              <a:spcAft>
                <a:spcPts val="0"/>
              </a:spcAft>
              <a:buSzPts val="1400"/>
              <a:buNone/>
              <a:defRPr sz="1800" b="0" i="0" u="none" strike="noStrike" cap="none"/>
            </a:lvl8pPr>
            <a:lvl9pPr marL="0" marR="0" lvl="8" indent="0" algn="l" rtl="0">
              <a:spcBef>
                <a:spcPts val="0"/>
              </a:spcBef>
              <a:spcAft>
                <a:spcPts val="0"/>
              </a:spcAft>
              <a:buSzPts val="1400"/>
              <a:buNone/>
              <a:defRPr sz="1800" b="0" i="0" u="none" strike="noStrike" cap="none"/>
            </a:lvl9pPr>
          </a:lstStyle>
          <a:p>
            <a:endParaRPr/>
          </a:p>
        </p:txBody>
      </p:sp>
      <p:sp>
        <p:nvSpPr>
          <p:cNvPr id="336" name="Google Shape;336;p83"/>
          <p:cNvSpPr txBox="1">
            <a:spLocks noGrp="1"/>
          </p:cNvSpPr>
          <p:nvPr>
            <p:ph type="body" idx="1"/>
          </p:nvPr>
        </p:nvSpPr>
        <p:spPr>
          <a:xfrm>
            <a:off x="457200" y="1604520"/>
            <a:ext cx="2649600" cy="1896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37" name="Google Shape;337;p83"/>
          <p:cNvSpPr txBox="1">
            <a:spLocks noGrp="1"/>
          </p:cNvSpPr>
          <p:nvPr>
            <p:ph type="body" idx="2"/>
          </p:nvPr>
        </p:nvSpPr>
        <p:spPr>
          <a:xfrm>
            <a:off x="3239640" y="1604520"/>
            <a:ext cx="2649600" cy="1896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38" name="Google Shape;338;p83"/>
          <p:cNvSpPr txBox="1">
            <a:spLocks noGrp="1"/>
          </p:cNvSpPr>
          <p:nvPr>
            <p:ph type="body" idx="3"/>
          </p:nvPr>
        </p:nvSpPr>
        <p:spPr>
          <a:xfrm>
            <a:off x="6022080" y="1604520"/>
            <a:ext cx="2649600" cy="1896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39" name="Google Shape;339;p83"/>
          <p:cNvSpPr txBox="1">
            <a:spLocks noGrp="1"/>
          </p:cNvSpPr>
          <p:nvPr>
            <p:ph type="body" idx="4"/>
          </p:nvPr>
        </p:nvSpPr>
        <p:spPr>
          <a:xfrm>
            <a:off x="6022080" y="3682080"/>
            <a:ext cx="2649600" cy="1896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40" name="Google Shape;340;p83"/>
          <p:cNvSpPr txBox="1">
            <a:spLocks noGrp="1"/>
          </p:cNvSpPr>
          <p:nvPr>
            <p:ph type="body" idx="5"/>
          </p:nvPr>
        </p:nvSpPr>
        <p:spPr>
          <a:xfrm>
            <a:off x="3239640" y="3682080"/>
            <a:ext cx="2649600" cy="1896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41" name="Google Shape;341;p83"/>
          <p:cNvSpPr txBox="1">
            <a:spLocks noGrp="1"/>
          </p:cNvSpPr>
          <p:nvPr>
            <p:ph type="body" idx="6"/>
          </p:nvPr>
        </p:nvSpPr>
        <p:spPr>
          <a:xfrm>
            <a:off x="457200" y="3682080"/>
            <a:ext cx="2649600" cy="1896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303545"/>
        </a:solidFill>
        <a:effectLst/>
      </p:bgPr>
    </p:bg>
    <p:spTree>
      <p:nvGrpSpPr>
        <p:cNvPr id="1" name="Shape 345"/>
        <p:cNvGrpSpPr/>
        <p:nvPr/>
      </p:nvGrpSpPr>
      <p:grpSpPr>
        <a:xfrm>
          <a:off x="0" y="0"/>
          <a:ext cx="0" cy="0"/>
          <a:chOff x="0" y="0"/>
          <a:chExt cx="0" cy="0"/>
        </a:xfrm>
      </p:grpSpPr>
      <p:cxnSp>
        <p:nvCxnSpPr>
          <p:cNvPr id="346" name="Google Shape;346;p85"/>
          <p:cNvCxnSpPr/>
          <p:nvPr/>
        </p:nvCxnSpPr>
        <p:spPr>
          <a:xfrm>
            <a:off x="0" y="3997533"/>
            <a:ext cx="9144000" cy="0"/>
          </a:xfrm>
          <a:prstGeom prst="straightConnector1">
            <a:avLst/>
          </a:prstGeom>
          <a:noFill/>
          <a:ln w="19050" cap="flat" cmpd="sng">
            <a:solidFill>
              <a:srgbClr val="FCB040"/>
            </a:solidFill>
            <a:prstDash val="solid"/>
            <a:round/>
            <a:headEnd type="none" w="sm" len="sm"/>
            <a:tailEnd type="none" w="sm" len="sm"/>
          </a:ln>
        </p:spPr>
      </p:cxnSp>
      <p:sp>
        <p:nvSpPr>
          <p:cNvPr id="347" name="Google Shape;347;p85"/>
          <p:cNvSpPr txBox="1">
            <a:spLocks noGrp="1"/>
          </p:cNvSpPr>
          <p:nvPr>
            <p:ph type="ctrTitle"/>
          </p:nvPr>
        </p:nvSpPr>
        <p:spPr>
          <a:xfrm>
            <a:off x="510450" y="1676400"/>
            <a:ext cx="8123100" cy="2118000"/>
          </a:xfrm>
          <a:prstGeom prst="rect">
            <a:avLst/>
          </a:prstGeom>
          <a:noFill/>
          <a:ln>
            <a:noFill/>
          </a:ln>
        </p:spPr>
        <p:txBody>
          <a:bodyPr spcFirstLastPara="1" wrap="square" lIns="91425" tIns="91425" rIns="91425" bIns="91425" anchor="b" anchorCtr="0">
            <a:noAutofit/>
          </a:bodyPr>
          <a:lstStyle>
            <a:lvl1pPr lvl="0" algn="l">
              <a:lnSpc>
                <a:spcPct val="90000"/>
              </a:lnSpc>
              <a:spcBef>
                <a:spcPts val="0"/>
              </a:spcBef>
              <a:spcAft>
                <a:spcPts val="0"/>
              </a:spcAft>
              <a:buClr>
                <a:schemeClr val="lt1"/>
              </a:buClr>
              <a:buSzPts val="4800"/>
              <a:buFont typeface="Open Sans"/>
              <a:buNone/>
              <a:defRPr sz="6400">
                <a:solidFill>
                  <a:schemeClr val="lt1"/>
                </a:solidFill>
                <a:latin typeface="Open Sans"/>
                <a:ea typeface="Open Sans"/>
                <a:cs typeface="Open Sans"/>
                <a:sym typeface="Open Sans"/>
              </a:defRPr>
            </a:lvl1pPr>
            <a:lvl2pPr lvl="1">
              <a:spcBef>
                <a:spcPts val="0"/>
              </a:spcBef>
              <a:spcAft>
                <a:spcPts val="0"/>
              </a:spcAft>
              <a:buClr>
                <a:schemeClr val="lt1"/>
              </a:buClr>
              <a:buSzPts val="4800"/>
              <a:buNone/>
              <a:defRPr sz="6400">
                <a:solidFill>
                  <a:schemeClr val="lt1"/>
                </a:solidFill>
              </a:defRPr>
            </a:lvl2pPr>
            <a:lvl3pPr lvl="2">
              <a:spcBef>
                <a:spcPts val="0"/>
              </a:spcBef>
              <a:spcAft>
                <a:spcPts val="0"/>
              </a:spcAft>
              <a:buClr>
                <a:schemeClr val="lt1"/>
              </a:buClr>
              <a:buSzPts val="4800"/>
              <a:buNone/>
              <a:defRPr sz="6400">
                <a:solidFill>
                  <a:schemeClr val="lt1"/>
                </a:solidFill>
              </a:defRPr>
            </a:lvl3pPr>
            <a:lvl4pPr lvl="3">
              <a:spcBef>
                <a:spcPts val="0"/>
              </a:spcBef>
              <a:spcAft>
                <a:spcPts val="0"/>
              </a:spcAft>
              <a:buClr>
                <a:schemeClr val="lt1"/>
              </a:buClr>
              <a:buSzPts val="4800"/>
              <a:buNone/>
              <a:defRPr sz="6400">
                <a:solidFill>
                  <a:schemeClr val="lt1"/>
                </a:solidFill>
              </a:defRPr>
            </a:lvl4pPr>
            <a:lvl5pPr lvl="4">
              <a:spcBef>
                <a:spcPts val="0"/>
              </a:spcBef>
              <a:spcAft>
                <a:spcPts val="0"/>
              </a:spcAft>
              <a:buClr>
                <a:schemeClr val="lt1"/>
              </a:buClr>
              <a:buSzPts val="4800"/>
              <a:buNone/>
              <a:defRPr sz="6400">
                <a:solidFill>
                  <a:schemeClr val="lt1"/>
                </a:solidFill>
              </a:defRPr>
            </a:lvl5pPr>
            <a:lvl6pPr lvl="5">
              <a:spcBef>
                <a:spcPts val="0"/>
              </a:spcBef>
              <a:spcAft>
                <a:spcPts val="0"/>
              </a:spcAft>
              <a:buClr>
                <a:schemeClr val="lt1"/>
              </a:buClr>
              <a:buSzPts val="4800"/>
              <a:buNone/>
              <a:defRPr sz="6400">
                <a:solidFill>
                  <a:schemeClr val="lt1"/>
                </a:solidFill>
              </a:defRPr>
            </a:lvl6pPr>
            <a:lvl7pPr lvl="6">
              <a:spcBef>
                <a:spcPts val="0"/>
              </a:spcBef>
              <a:spcAft>
                <a:spcPts val="0"/>
              </a:spcAft>
              <a:buClr>
                <a:schemeClr val="lt1"/>
              </a:buClr>
              <a:buSzPts val="4800"/>
              <a:buNone/>
              <a:defRPr sz="6400">
                <a:solidFill>
                  <a:schemeClr val="lt1"/>
                </a:solidFill>
              </a:defRPr>
            </a:lvl7pPr>
            <a:lvl8pPr lvl="7">
              <a:spcBef>
                <a:spcPts val="0"/>
              </a:spcBef>
              <a:spcAft>
                <a:spcPts val="0"/>
              </a:spcAft>
              <a:buClr>
                <a:schemeClr val="lt1"/>
              </a:buClr>
              <a:buSzPts val="4800"/>
              <a:buNone/>
              <a:defRPr sz="6400">
                <a:solidFill>
                  <a:schemeClr val="lt1"/>
                </a:solidFill>
              </a:defRPr>
            </a:lvl8pPr>
            <a:lvl9pPr lvl="8">
              <a:spcBef>
                <a:spcPts val="0"/>
              </a:spcBef>
              <a:spcAft>
                <a:spcPts val="0"/>
              </a:spcAft>
              <a:buClr>
                <a:schemeClr val="lt1"/>
              </a:buClr>
              <a:buSzPts val="4800"/>
              <a:buNone/>
              <a:defRPr sz="6400">
                <a:solidFill>
                  <a:schemeClr val="lt1"/>
                </a:solidFill>
              </a:defRPr>
            </a:lvl9pPr>
          </a:lstStyle>
          <a:p>
            <a:endParaRPr/>
          </a:p>
        </p:txBody>
      </p:sp>
      <p:sp>
        <p:nvSpPr>
          <p:cNvPr id="348" name="Google Shape;348;p85"/>
          <p:cNvSpPr txBox="1">
            <a:spLocks noGrp="1"/>
          </p:cNvSpPr>
          <p:nvPr>
            <p:ph type="subTitle" idx="1"/>
          </p:nvPr>
        </p:nvSpPr>
        <p:spPr>
          <a:xfrm>
            <a:off x="510450" y="4243084"/>
            <a:ext cx="8123100" cy="840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400"/>
              <a:buNone/>
              <a:defRPr sz="3200">
                <a:solidFill>
                  <a:schemeClr val="lt1"/>
                </a:solidFill>
                <a:latin typeface="Open Sans"/>
                <a:ea typeface="Open Sans"/>
                <a:cs typeface="Open Sans"/>
                <a:sym typeface="Open Sans"/>
              </a:defRPr>
            </a:lvl1pPr>
            <a:lvl2pPr lvl="1" algn="l">
              <a:lnSpc>
                <a:spcPct val="100000"/>
              </a:lnSpc>
              <a:spcBef>
                <a:spcPts val="0"/>
              </a:spcBef>
              <a:spcAft>
                <a:spcPts val="0"/>
              </a:spcAft>
              <a:buClr>
                <a:schemeClr val="lt1"/>
              </a:buClr>
              <a:buSzPts val="2400"/>
              <a:buNone/>
              <a:defRPr sz="3200">
                <a:solidFill>
                  <a:schemeClr val="lt1"/>
                </a:solidFill>
              </a:defRPr>
            </a:lvl2pPr>
            <a:lvl3pPr lvl="2" algn="l">
              <a:lnSpc>
                <a:spcPct val="100000"/>
              </a:lnSpc>
              <a:spcBef>
                <a:spcPts val="0"/>
              </a:spcBef>
              <a:spcAft>
                <a:spcPts val="0"/>
              </a:spcAft>
              <a:buClr>
                <a:schemeClr val="lt1"/>
              </a:buClr>
              <a:buSzPts val="2400"/>
              <a:buNone/>
              <a:defRPr sz="3200">
                <a:solidFill>
                  <a:schemeClr val="lt1"/>
                </a:solidFill>
              </a:defRPr>
            </a:lvl3pPr>
            <a:lvl4pPr lvl="3" algn="l">
              <a:lnSpc>
                <a:spcPct val="100000"/>
              </a:lnSpc>
              <a:spcBef>
                <a:spcPts val="0"/>
              </a:spcBef>
              <a:spcAft>
                <a:spcPts val="0"/>
              </a:spcAft>
              <a:buClr>
                <a:schemeClr val="lt1"/>
              </a:buClr>
              <a:buSzPts val="2400"/>
              <a:buNone/>
              <a:defRPr sz="3200">
                <a:solidFill>
                  <a:schemeClr val="lt1"/>
                </a:solidFill>
              </a:defRPr>
            </a:lvl4pPr>
            <a:lvl5pPr lvl="4" algn="l">
              <a:lnSpc>
                <a:spcPct val="100000"/>
              </a:lnSpc>
              <a:spcBef>
                <a:spcPts val="0"/>
              </a:spcBef>
              <a:spcAft>
                <a:spcPts val="0"/>
              </a:spcAft>
              <a:buClr>
                <a:schemeClr val="lt1"/>
              </a:buClr>
              <a:buSzPts val="2400"/>
              <a:buNone/>
              <a:defRPr sz="3200">
                <a:solidFill>
                  <a:schemeClr val="lt1"/>
                </a:solidFill>
              </a:defRPr>
            </a:lvl5pPr>
            <a:lvl6pPr lvl="5" algn="l">
              <a:lnSpc>
                <a:spcPct val="100000"/>
              </a:lnSpc>
              <a:spcBef>
                <a:spcPts val="0"/>
              </a:spcBef>
              <a:spcAft>
                <a:spcPts val="0"/>
              </a:spcAft>
              <a:buClr>
                <a:schemeClr val="lt1"/>
              </a:buClr>
              <a:buSzPts val="2400"/>
              <a:buNone/>
              <a:defRPr sz="3200">
                <a:solidFill>
                  <a:schemeClr val="lt1"/>
                </a:solidFill>
              </a:defRPr>
            </a:lvl6pPr>
            <a:lvl7pPr lvl="6" algn="l">
              <a:lnSpc>
                <a:spcPct val="100000"/>
              </a:lnSpc>
              <a:spcBef>
                <a:spcPts val="0"/>
              </a:spcBef>
              <a:spcAft>
                <a:spcPts val="0"/>
              </a:spcAft>
              <a:buClr>
                <a:schemeClr val="lt1"/>
              </a:buClr>
              <a:buSzPts val="2400"/>
              <a:buNone/>
              <a:defRPr sz="3200">
                <a:solidFill>
                  <a:schemeClr val="lt1"/>
                </a:solidFill>
              </a:defRPr>
            </a:lvl7pPr>
            <a:lvl8pPr lvl="7" algn="l">
              <a:lnSpc>
                <a:spcPct val="100000"/>
              </a:lnSpc>
              <a:spcBef>
                <a:spcPts val="0"/>
              </a:spcBef>
              <a:spcAft>
                <a:spcPts val="0"/>
              </a:spcAft>
              <a:buClr>
                <a:schemeClr val="lt1"/>
              </a:buClr>
              <a:buSzPts val="2400"/>
              <a:buNone/>
              <a:defRPr sz="3200">
                <a:solidFill>
                  <a:schemeClr val="lt1"/>
                </a:solidFill>
              </a:defRPr>
            </a:lvl8pPr>
            <a:lvl9pPr lvl="8" algn="l">
              <a:lnSpc>
                <a:spcPct val="100000"/>
              </a:lnSpc>
              <a:spcBef>
                <a:spcPts val="0"/>
              </a:spcBef>
              <a:spcAft>
                <a:spcPts val="0"/>
              </a:spcAft>
              <a:buClr>
                <a:schemeClr val="lt1"/>
              </a:buClr>
              <a:buSzPts val="2400"/>
              <a:buNone/>
              <a:defRPr sz="3200">
                <a:solidFill>
                  <a:schemeClr val="lt1"/>
                </a:solidFill>
              </a:defRPr>
            </a:lvl9pPr>
          </a:lstStyle>
          <a:p>
            <a:endParaRPr/>
          </a:p>
        </p:txBody>
      </p:sp>
      <p:sp>
        <p:nvSpPr>
          <p:cNvPr id="349" name="Google Shape;349;p85"/>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5"/>
        <p:cNvGrpSpPr/>
        <p:nvPr/>
      </p:nvGrpSpPr>
      <p:grpSpPr>
        <a:xfrm>
          <a:off x="0" y="0"/>
          <a:ext cx="0" cy="0"/>
          <a:chOff x="0" y="0"/>
          <a:chExt cx="0" cy="0"/>
        </a:xfrm>
      </p:grpSpPr>
      <p:sp>
        <p:nvSpPr>
          <p:cNvPr id="26" name="Google Shape;26;p7"/>
          <p:cNvSpPr txBox="1">
            <a:spLocks noGrp="1"/>
          </p:cNvSpPr>
          <p:nvPr>
            <p:ph type="subTitle" idx="1"/>
          </p:nvPr>
        </p:nvSpPr>
        <p:spPr>
          <a:xfrm>
            <a:off x="457200" y="273600"/>
            <a:ext cx="8229240" cy="53078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0"/>
        <p:cNvGrpSpPr/>
        <p:nvPr/>
      </p:nvGrpSpPr>
      <p:grpSpPr>
        <a:xfrm>
          <a:off x="0" y="0"/>
          <a:ext cx="0" cy="0"/>
          <a:chOff x="0" y="0"/>
          <a:chExt cx="0" cy="0"/>
        </a:xfrm>
      </p:grpSpPr>
      <p:sp>
        <p:nvSpPr>
          <p:cNvPr id="351" name="Google Shape;351;p86"/>
          <p:cNvSpPr/>
          <p:nvPr/>
        </p:nvSpPr>
        <p:spPr>
          <a:xfrm>
            <a:off x="0" y="6727600"/>
            <a:ext cx="9144000" cy="130400"/>
          </a:xfrm>
          <a:prstGeom prst="rect">
            <a:avLst/>
          </a:prstGeom>
          <a:solidFill>
            <a:srgbClr val="FCB0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Open Sans"/>
              <a:ea typeface="Open Sans"/>
              <a:cs typeface="Open Sans"/>
              <a:sym typeface="Open Sans"/>
            </a:endParaRPr>
          </a:p>
        </p:txBody>
      </p:sp>
      <p:sp>
        <p:nvSpPr>
          <p:cNvPr id="352" name="Google Shape;352;p86"/>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20232E"/>
              </a:buClr>
              <a:buSzPts val="2800"/>
              <a:buFont typeface="Open Sans"/>
              <a:buNone/>
              <a:defRPr>
                <a:solidFill>
                  <a:srgbClr val="20232E"/>
                </a:solidFill>
                <a:latin typeface="Open Sans"/>
                <a:ea typeface="Open Sans"/>
                <a:cs typeface="Open Sans"/>
                <a:sym typeface="Open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3" name="Google Shape;353;p86"/>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marR="0" lvl="0" indent="-355600" algn="l">
              <a:lnSpc>
                <a:spcPct val="90000"/>
              </a:lnSpc>
              <a:spcBef>
                <a:spcPts val="1000"/>
              </a:spcBef>
              <a:spcAft>
                <a:spcPts val="0"/>
              </a:spcAft>
              <a:buClr>
                <a:srgbClr val="20232E"/>
              </a:buClr>
              <a:buSzPts val="2000"/>
              <a:buFont typeface="Arial"/>
              <a:buChar char="•"/>
              <a:defRPr sz="2000">
                <a:solidFill>
                  <a:srgbClr val="20232E"/>
                </a:solidFill>
                <a:latin typeface="Open Sans"/>
                <a:ea typeface="Open Sans"/>
                <a:cs typeface="Open Sans"/>
                <a:sym typeface="Open Sans"/>
              </a:defRPr>
            </a:lvl1pPr>
            <a:lvl2pPr marL="914400" marR="0" lvl="1" indent="-381000" algn="l">
              <a:lnSpc>
                <a:spcPct val="90000"/>
              </a:lnSpc>
              <a:spcBef>
                <a:spcPts val="500"/>
              </a:spcBef>
              <a:spcAft>
                <a:spcPts val="0"/>
              </a:spcAft>
              <a:buClr>
                <a:schemeClr val="dk1"/>
              </a:buClr>
              <a:buSzPts val="2400"/>
              <a:buFont typeface="Arial"/>
              <a:buChar char="•"/>
              <a:defRPr>
                <a:solidFill>
                  <a:schemeClr val="dk1"/>
                </a:solidFill>
              </a:defRPr>
            </a:lvl2pPr>
            <a:lvl3pPr marL="1371600" marR="0" lvl="2" indent="-355600" algn="l">
              <a:lnSpc>
                <a:spcPct val="90000"/>
              </a:lnSpc>
              <a:spcBef>
                <a:spcPts val="500"/>
              </a:spcBef>
              <a:spcAft>
                <a:spcPts val="0"/>
              </a:spcAft>
              <a:buClr>
                <a:schemeClr val="dk1"/>
              </a:buClr>
              <a:buSzPts val="2000"/>
              <a:buFont typeface="Arial"/>
              <a:buChar char="•"/>
              <a:defRPr>
                <a:solidFill>
                  <a:schemeClr val="dk1"/>
                </a:solidFill>
              </a:defRPr>
            </a:lvl3pPr>
            <a:lvl4pPr marL="1828800" marR="0" lvl="3" indent="-342900" algn="l">
              <a:lnSpc>
                <a:spcPct val="90000"/>
              </a:lnSpc>
              <a:spcBef>
                <a:spcPts val="500"/>
              </a:spcBef>
              <a:spcAft>
                <a:spcPts val="0"/>
              </a:spcAft>
              <a:buClr>
                <a:schemeClr val="dk1"/>
              </a:buClr>
              <a:buSzPts val="1800"/>
              <a:buFont typeface="Arial"/>
              <a:buChar char="•"/>
              <a:defRPr>
                <a:solidFill>
                  <a:schemeClr val="dk1"/>
                </a:solidFill>
              </a:defRPr>
            </a:lvl4pPr>
            <a:lvl5pPr marL="2286000" marR="0" lvl="4" indent="-342900" algn="l">
              <a:lnSpc>
                <a:spcPct val="90000"/>
              </a:lnSpc>
              <a:spcBef>
                <a:spcPts val="500"/>
              </a:spcBef>
              <a:spcAft>
                <a:spcPts val="0"/>
              </a:spcAft>
              <a:buClr>
                <a:schemeClr val="dk1"/>
              </a:buClr>
              <a:buSzPts val="1800"/>
              <a:buFont typeface="Arial"/>
              <a:buChar char="•"/>
              <a:defRPr>
                <a:solidFill>
                  <a:schemeClr val="dk1"/>
                </a:solidFill>
              </a:defRPr>
            </a:lvl5pPr>
            <a:lvl6pPr marL="2743200" lvl="5" indent="-317500" algn="l">
              <a:lnSpc>
                <a:spcPct val="90000"/>
              </a:lnSpc>
              <a:spcBef>
                <a:spcPts val="2133"/>
              </a:spcBef>
              <a:spcAft>
                <a:spcPts val="0"/>
              </a:spcAft>
              <a:buClr>
                <a:schemeClr val="dk1"/>
              </a:buClr>
              <a:buSzPts val="1400"/>
              <a:buChar char="■"/>
              <a:defRPr>
                <a:solidFill>
                  <a:schemeClr val="dk1"/>
                </a:solidFill>
              </a:defRPr>
            </a:lvl6pPr>
            <a:lvl7pPr marL="3200400" lvl="6" indent="-317500" algn="l">
              <a:lnSpc>
                <a:spcPct val="90000"/>
              </a:lnSpc>
              <a:spcBef>
                <a:spcPts val="2133"/>
              </a:spcBef>
              <a:spcAft>
                <a:spcPts val="0"/>
              </a:spcAft>
              <a:buClr>
                <a:schemeClr val="dk1"/>
              </a:buClr>
              <a:buSzPts val="1400"/>
              <a:buChar char="●"/>
              <a:defRPr>
                <a:solidFill>
                  <a:schemeClr val="dk1"/>
                </a:solidFill>
              </a:defRPr>
            </a:lvl7pPr>
            <a:lvl8pPr marL="3657600" lvl="7" indent="-317500" algn="l">
              <a:lnSpc>
                <a:spcPct val="90000"/>
              </a:lnSpc>
              <a:spcBef>
                <a:spcPts val="2133"/>
              </a:spcBef>
              <a:spcAft>
                <a:spcPts val="0"/>
              </a:spcAft>
              <a:buClr>
                <a:schemeClr val="dk1"/>
              </a:buClr>
              <a:buSzPts val="1400"/>
              <a:buChar char="○"/>
              <a:defRPr>
                <a:solidFill>
                  <a:schemeClr val="dk1"/>
                </a:solidFill>
              </a:defRPr>
            </a:lvl8pPr>
            <a:lvl9pPr marL="4114800" lvl="8" indent="-317500" algn="l">
              <a:lnSpc>
                <a:spcPct val="90000"/>
              </a:lnSpc>
              <a:spcBef>
                <a:spcPts val="2133"/>
              </a:spcBef>
              <a:spcAft>
                <a:spcPts val="2133"/>
              </a:spcAft>
              <a:buClr>
                <a:schemeClr val="dk1"/>
              </a:buClr>
              <a:buSzPts val="1400"/>
              <a:buChar char="■"/>
              <a:defRPr>
                <a:solidFill>
                  <a:schemeClr val="dk1"/>
                </a:solidFill>
              </a:defRPr>
            </a:lvl9pPr>
          </a:lstStyle>
          <a:p>
            <a:endParaRPr/>
          </a:p>
        </p:txBody>
      </p:sp>
      <p:sp>
        <p:nvSpPr>
          <p:cNvPr id="354" name="Google Shape;354;p86"/>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55"/>
        <p:cNvGrpSpPr/>
        <p:nvPr/>
      </p:nvGrpSpPr>
      <p:grpSpPr>
        <a:xfrm>
          <a:off x="0" y="0"/>
          <a:ext cx="0" cy="0"/>
          <a:chOff x="0" y="0"/>
          <a:chExt cx="0" cy="0"/>
        </a:xfrm>
      </p:grpSpPr>
      <p:sp>
        <p:nvSpPr>
          <p:cNvPr id="356" name="Google Shape;356;p87"/>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20232E"/>
              </a:buClr>
              <a:buSzPts val="2800"/>
              <a:buFont typeface="Open Sans"/>
              <a:buNone/>
              <a:defRPr>
                <a:solidFill>
                  <a:srgbClr val="20232E"/>
                </a:solidFill>
                <a:latin typeface="Open Sans"/>
                <a:ea typeface="Open Sans"/>
                <a:cs typeface="Open Sans"/>
                <a:sym typeface="Open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7" name="Google Shape;357;p87"/>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Autofit/>
          </a:bodyPr>
          <a:lstStyle>
            <a:lvl1pPr marL="457200" marR="0" lvl="0" indent="-355600" algn="l">
              <a:lnSpc>
                <a:spcPct val="90000"/>
              </a:lnSpc>
              <a:spcBef>
                <a:spcPts val="1000"/>
              </a:spcBef>
              <a:spcAft>
                <a:spcPts val="0"/>
              </a:spcAft>
              <a:buClr>
                <a:srgbClr val="20232E"/>
              </a:buClr>
              <a:buSzPts val="2000"/>
              <a:buFont typeface="Arial"/>
              <a:buChar char="•"/>
              <a:defRPr sz="2000">
                <a:solidFill>
                  <a:srgbClr val="20232E"/>
                </a:solidFill>
                <a:latin typeface="Open Sans"/>
                <a:ea typeface="Open Sans"/>
                <a:cs typeface="Open Sans"/>
                <a:sym typeface="Open Sans"/>
              </a:defRPr>
            </a:lvl1pPr>
            <a:lvl2pPr marL="914400" marR="0" lvl="1" indent="-330200" algn="l">
              <a:lnSpc>
                <a:spcPct val="90000"/>
              </a:lnSpc>
              <a:spcBef>
                <a:spcPts val="500"/>
              </a:spcBef>
              <a:spcAft>
                <a:spcPts val="0"/>
              </a:spcAft>
              <a:buClr>
                <a:srgbClr val="103168"/>
              </a:buClr>
              <a:buSzPts val="1600"/>
              <a:buFont typeface="Arial"/>
              <a:buChar char="•"/>
              <a:defRPr sz="1600">
                <a:solidFill>
                  <a:srgbClr val="103168"/>
                </a:solidFill>
              </a:defRPr>
            </a:lvl2pPr>
            <a:lvl3pPr marL="1371600" marR="0" lvl="2" indent="-330200" algn="l">
              <a:lnSpc>
                <a:spcPct val="90000"/>
              </a:lnSpc>
              <a:spcBef>
                <a:spcPts val="500"/>
              </a:spcBef>
              <a:spcAft>
                <a:spcPts val="0"/>
              </a:spcAft>
              <a:buClr>
                <a:srgbClr val="103168"/>
              </a:buClr>
              <a:buSzPts val="1600"/>
              <a:buFont typeface="Arial"/>
              <a:buChar char="•"/>
              <a:defRPr sz="1600">
                <a:solidFill>
                  <a:srgbClr val="103168"/>
                </a:solidFill>
              </a:defRPr>
            </a:lvl3pPr>
            <a:lvl4pPr marL="1828800" marR="0" lvl="3" indent="-330200" algn="l">
              <a:lnSpc>
                <a:spcPct val="90000"/>
              </a:lnSpc>
              <a:spcBef>
                <a:spcPts val="500"/>
              </a:spcBef>
              <a:spcAft>
                <a:spcPts val="0"/>
              </a:spcAft>
              <a:buClr>
                <a:srgbClr val="103168"/>
              </a:buClr>
              <a:buSzPts val="1600"/>
              <a:buFont typeface="Arial"/>
              <a:buChar char="•"/>
              <a:defRPr sz="1600">
                <a:solidFill>
                  <a:srgbClr val="103168"/>
                </a:solidFill>
              </a:defRPr>
            </a:lvl4pPr>
            <a:lvl5pPr marL="2286000" marR="0" lvl="4" indent="-330200" algn="l">
              <a:lnSpc>
                <a:spcPct val="90000"/>
              </a:lnSpc>
              <a:spcBef>
                <a:spcPts val="500"/>
              </a:spcBef>
              <a:spcAft>
                <a:spcPts val="0"/>
              </a:spcAft>
              <a:buClr>
                <a:srgbClr val="103168"/>
              </a:buClr>
              <a:buSzPts val="1600"/>
              <a:buFont typeface="Arial"/>
              <a:buChar char="•"/>
              <a:defRPr sz="1600">
                <a:solidFill>
                  <a:srgbClr val="103168"/>
                </a:solidFill>
              </a:defRPr>
            </a:lvl5pPr>
            <a:lvl6pPr marL="2743200" lvl="5" indent="-304800" algn="l">
              <a:lnSpc>
                <a:spcPct val="90000"/>
              </a:lnSpc>
              <a:spcBef>
                <a:spcPts val="2133"/>
              </a:spcBef>
              <a:spcAft>
                <a:spcPts val="0"/>
              </a:spcAft>
              <a:buClr>
                <a:srgbClr val="103168"/>
              </a:buClr>
              <a:buSzPts val="1200"/>
              <a:buChar char="■"/>
              <a:defRPr sz="1600">
                <a:solidFill>
                  <a:srgbClr val="103168"/>
                </a:solidFill>
              </a:defRPr>
            </a:lvl6pPr>
            <a:lvl7pPr marL="3200400" lvl="6" indent="-304800" algn="l">
              <a:lnSpc>
                <a:spcPct val="90000"/>
              </a:lnSpc>
              <a:spcBef>
                <a:spcPts val="2133"/>
              </a:spcBef>
              <a:spcAft>
                <a:spcPts val="0"/>
              </a:spcAft>
              <a:buClr>
                <a:srgbClr val="103168"/>
              </a:buClr>
              <a:buSzPts val="1200"/>
              <a:buChar char="●"/>
              <a:defRPr sz="1600">
                <a:solidFill>
                  <a:srgbClr val="103168"/>
                </a:solidFill>
              </a:defRPr>
            </a:lvl7pPr>
            <a:lvl8pPr marL="3657600" lvl="7" indent="-304800" algn="l">
              <a:lnSpc>
                <a:spcPct val="90000"/>
              </a:lnSpc>
              <a:spcBef>
                <a:spcPts val="2133"/>
              </a:spcBef>
              <a:spcAft>
                <a:spcPts val="0"/>
              </a:spcAft>
              <a:buClr>
                <a:srgbClr val="103168"/>
              </a:buClr>
              <a:buSzPts val="1200"/>
              <a:buChar char="○"/>
              <a:defRPr sz="1600">
                <a:solidFill>
                  <a:srgbClr val="103168"/>
                </a:solidFill>
              </a:defRPr>
            </a:lvl8pPr>
            <a:lvl9pPr marL="4114800" lvl="8" indent="-304800" algn="l">
              <a:lnSpc>
                <a:spcPct val="90000"/>
              </a:lnSpc>
              <a:spcBef>
                <a:spcPts val="2133"/>
              </a:spcBef>
              <a:spcAft>
                <a:spcPts val="2133"/>
              </a:spcAft>
              <a:buClr>
                <a:srgbClr val="103168"/>
              </a:buClr>
              <a:buSzPts val="1200"/>
              <a:buChar char="■"/>
              <a:defRPr sz="1600">
                <a:solidFill>
                  <a:srgbClr val="103168"/>
                </a:solidFill>
              </a:defRPr>
            </a:lvl9pPr>
          </a:lstStyle>
          <a:p>
            <a:endParaRPr/>
          </a:p>
        </p:txBody>
      </p:sp>
      <p:sp>
        <p:nvSpPr>
          <p:cNvPr id="358" name="Google Shape;358;p87"/>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Autofit/>
          </a:bodyPr>
          <a:lstStyle>
            <a:lvl1pPr marL="457200" marR="0" lvl="0" indent="-355600" algn="l">
              <a:lnSpc>
                <a:spcPct val="90000"/>
              </a:lnSpc>
              <a:spcBef>
                <a:spcPts val="1000"/>
              </a:spcBef>
              <a:spcAft>
                <a:spcPts val="0"/>
              </a:spcAft>
              <a:buClr>
                <a:srgbClr val="20232E"/>
              </a:buClr>
              <a:buSzPts val="2000"/>
              <a:buFont typeface="Arial"/>
              <a:buChar char="•"/>
              <a:defRPr sz="2000">
                <a:solidFill>
                  <a:srgbClr val="20232E"/>
                </a:solidFill>
                <a:latin typeface="Open Sans"/>
                <a:ea typeface="Open Sans"/>
                <a:cs typeface="Open Sans"/>
                <a:sym typeface="Open Sans"/>
              </a:defRPr>
            </a:lvl1pPr>
            <a:lvl2pPr marL="914400" marR="0" lvl="1" indent="-330200" algn="l">
              <a:lnSpc>
                <a:spcPct val="90000"/>
              </a:lnSpc>
              <a:spcBef>
                <a:spcPts val="500"/>
              </a:spcBef>
              <a:spcAft>
                <a:spcPts val="0"/>
              </a:spcAft>
              <a:buClr>
                <a:srgbClr val="103168"/>
              </a:buClr>
              <a:buSzPts val="1600"/>
              <a:buFont typeface="Arial"/>
              <a:buChar char="•"/>
              <a:defRPr sz="1600">
                <a:solidFill>
                  <a:srgbClr val="103168"/>
                </a:solidFill>
              </a:defRPr>
            </a:lvl2pPr>
            <a:lvl3pPr marL="1371600" marR="0" lvl="2" indent="-330200" algn="l">
              <a:lnSpc>
                <a:spcPct val="90000"/>
              </a:lnSpc>
              <a:spcBef>
                <a:spcPts val="500"/>
              </a:spcBef>
              <a:spcAft>
                <a:spcPts val="0"/>
              </a:spcAft>
              <a:buClr>
                <a:srgbClr val="103168"/>
              </a:buClr>
              <a:buSzPts val="1600"/>
              <a:buFont typeface="Arial"/>
              <a:buChar char="•"/>
              <a:defRPr sz="1600">
                <a:solidFill>
                  <a:srgbClr val="103168"/>
                </a:solidFill>
              </a:defRPr>
            </a:lvl3pPr>
            <a:lvl4pPr marL="1828800" marR="0" lvl="3" indent="-330200" algn="l">
              <a:lnSpc>
                <a:spcPct val="90000"/>
              </a:lnSpc>
              <a:spcBef>
                <a:spcPts val="500"/>
              </a:spcBef>
              <a:spcAft>
                <a:spcPts val="0"/>
              </a:spcAft>
              <a:buClr>
                <a:srgbClr val="103168"/>
              </a:buClr>
              <a:buSzPts val="1600"/>
              <a:buFont typeface="Arial"/>
              <a:buChar char="•"/>
              <a:defRPr sz="1600">
                <a:solidFill>
                  <a:srgbClr val="103168"/>
                </a:solidFill>
              </a:defRPr>
            </a:lvl4pPr>
            <a:lvl5pPr marL="2286000" marR="0" lvl="4" indent="-330200" algn="l">
              <a:lnSpc>
                <a:spcPct val="90000"/>
              </a:lnSpc>
              <a:spcBef>
                <a:spcPts val="500"/>
              </a:spcBef>
              <a:spcAft>
                <a:spcPts val="0"/>
              </a:spcAft>
              <a:buClr>
                <a:srgbClr val="103168"/>
              </a:buClr>
              <a:buSzPts val="1600"/>
              <a:buFont typeface="Arial"/>
              <a:buChar char="•"/>
              <a:defRPr sz="1600">
                <a:solidFill>
                  <a:srgbClr val="103168"/>
                </a:solidFill>
              </a:defRPr>
            </a:lvl5pPr>
            <a:lvl6pPr marL="2743200" lvl="5" indent="-304800" algn="l">
              <a:lnSpc>
                <a:spcPct val="90000"/>
              </a:lnSpc>
              <a:spcBef>
                <a:spcPts val="2133"/>
              </a:spcBef>
              <a:spcAft>
                <a:spcPts val="0"/>
              </a:spcAft>
              <a:buClr>
                <a:srgbClr val="103168"/>
              </a:buClr>
              <a:buSzPts val="1200"/>
              <a:buChar char="■"/>
              <a:defRPr sz="1600">
                <a:solidFill>
                  <a:srgbClr val="103168"/>
                </a:solidFill>
              </a:defRPr>
            </a:lvl6pPr>
            <a:lvl7pPr marL="3200400" lvl="6" indent="-304800" algn="l">
              <a:lnSpc>
                <a:spcPct val="90000"/>
              </a:lnSpc>
              <a:spcBef>
                <a:spcPts val="2133"/>
              </a:spcBef>
              <a:spcAft>
                <a:spcPts val="0"/>
              </a:spcAft>
              <a:buClr>
                <a:srgbClr val="103168"/>
              </a:buClr>
              <a:buSzPts val="1200"/>
              <a:buChar char="●"/>
              <a:defRPr sz="1600">
                <a:solidFill>
                  <a:srgbClr val="103168"/>
                </a:solidFill>
              </a:defRPr>
            </a:lvl7pPr>
            <a:lvl8pPr marL="3657600" lvl="7" indent="-304800" algn="l">
              <a:lnSpc>
                <a:spcPct val="90000"/>
              </a:lnSpc>
              <a:spcBef>
                <a:spcPts val="2133"/>
              </a:spcBef>
              <a:spcAft>
                <a:spcPts val="0"/>
              </a:spcAft>
              <a:buClr>
                <a:srgbClr val="103168"/>
              </a:buClr>
              <a:buSzPts val="1200"/>
              <a:buChar char="○"/>
              <a:defRPr sz="1600">
                <a:solidFill>
                  <a:srgbClr val="103168"/>
                </a:solidFill>
              </a:defRPr>
            </a:lvl8pPr>
            <a:lvl9pPr marL="4114800" lvl="8" indent="-304800" algn="l">
              <a:lnSpc>
                <a:spcPct val="90000"/>
              </a:lnSpc>
              <a:spcBef>
                <a:spcPts val="2133"/>
              </a:spcBef>
              <a:spcAft>
                <a:spcPts val="2133"/>
              </a:spcAft>
              <a:buClr>
                <a:srgbClr val="103168"/>
              </a:buClr>
              <a:buSzPts val="1200"/>
              <a:buChar char="■"/>
              <a:defRPr sz="1600">
                <a:solidFill>
                  <a:srgbClr val="103168"/>
                </a:solidFill>
              </a:defRPr>
            </a:lvl9pPr>
          </a:lstStyle>
          <a:p>
            <a:endParaRPr/>
          </a:p>
        </p:txBody>
      </p:sp>
      <p:sp>
        <p:nvSpPr>
          <p:cNvPr id="359" name="Google Shape;359;p87"/>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60" name="Google Shape;360;p87"/>
          <p:cNvSpPr/>
          <p:nvPr/>
        </p:nvSpPr>
        <p:spPr>
          <a:xfrm>
            <a:off x="0" y="6727600"/>
            <a:ext cx="9144000" cy="130400"/>
          </a:xfrm>
          <a:prstGeom prst="rect">
            <a:avLst/>
          </a:prstGeom>
          <a:solidFill>
            <a:srgbClr val="FCB0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Open Sans"/>
              <a:ea typeface="Open Sans"/>
              <a:cs typeface="Open Sans"/>
              <a:sym typeface="Open San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1"/>
        <p:cNvGrpSpPr/>
        <p:nvPr/>
      </p:nvGrpSpPr>
      <p:grpSpPr>
        <a:xfrm>
          <a:off x="0" y="0"/>
          <a:ext cx="0" cy="0"/>
          <a:chOff x="0" y="0"/>
          <a:chExt cx="0" cy="0"/>
        </a:xfrm>
      </p:grpSpPr>
      <p:sp>
        <p:nvSpPr>
          <p:cNvPr id="362" name="Google Shape;362;p88"/>
          <p:cNvSpPr txBox="1">
            <a:spLocks noGrp="1"/>
          </p:cNvSpPr>
          <p:nvPr>
            <p:ph type="title"/>
          </p:nvPr>
        </p:nvSpPr>
        <p:spPr>
          <a:xfrm>
            <a:off x="311700" y="740800"/>
            <a:ext cx="2808000" cy="1007600"/>
          </a:xfrm>
          <a:prstGeom prst="rect">
            <a:avLst/>
          </a:prstGeom>
          <a:noFill/>
          <a:ln>
            <a:noFill/>
          </a:ln>
        </p:spPr>
        <p:txBody>
          <a:bodyPr spcFirstLastPara="1" wrap="square" lIns="91425" tIns="91425" rIns="91425" bIns="91425" anchor="b" anchorCtr="0">
            <a:noAutofit/>
          </a:bodyPr>
          <a:lstStyle>
            <a:lvl1pPr lvl="0" algn="l">
              <a:lnSpc>
                <a:spcPct val="90000"/>
              </a:lnSpc>
              <a:spcBef>
                <a:spcPts val="0"/>
              </a:spcBef>
              <a:spcAft>
                <a:spcPts val="0"/>
              </a:spcAft>
              <a:buClr>
                <a:srgbClr val="20232E"/>
              </a:buClr>
              <a:buSzPts val="2400"/>
              <a:buFont typeface="Open Sans"/>
              <a:buNone/>
              <a:defRPr sz="3200">
                <a:solidFill>
                  <a:srgbClr val="20232E"/>
                </a:solidFill>
                <a:latin typeface="Open Sans"/>
                <a:ea typeface="Open Sans"/>
                <a:cs typeface="Open Sans"/>
                <a:sym typeface="Open Sa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63" name="Google Shape;363;p88"/>
          <p:cNvSpPr txBox="1">
            <a:spLocks noGrp="1"/>
          </p:cNvSpPr>
          <p:nvPr>
            <p:ph type="body" idx="1"/>
          </p:nvPr>
        </p:nvSpPr>
        <p:spPr>
          <a:xfrm>
            <a:off x="311700" y="1852800"/>
            <a:ext cx="2808000" cy="4239200"/>
          </a:xfrm>
          <a:prstGeom prst="rect">
            <a:avLst/>
          </a:prstGeom>
          <a:noFill/>
          <a:ln>
            <a:noFill/>
          </a:ln>
        </p:spPr>
        <p:txBody>
          <a:bodyPr spcFirstLastPara="1" wrap="square" lIns="91425" tIns="91425" rIns="91425" bIns="91425" anchor="t" anchorCtr="0">
            <a:noAutofit/>
          </a:bodyPr>
          <a:lstStyle>
            <a:lvl1pPr marL="457200" marR="0" lvl="0" indent="-342900" algn="l">
              <a:lnSpc>
                <a:spcPct val="90000"/>
              </a:lnSpc>
              <a:spcBef>
                <a:spcPts val="1000"/>
              </a:spcBef>
              <a:spcAft>
                <a:spcPts val="0"/>
              </a:spcAft>
              <a:buClr>
                <a:srgbClr val="20232E"/>
              </a:buClr>
              <a:buSzPts val="1800"/>
              <a:buFont typeface="Arial"/>
              <a:buChar char="•"/>
              <a:defRPr sz="1800">
                <a:solidFill>
                  <a:srgbClr val="20232E"/>
                </a:solidFill>
                <a:latin typeface="Open Sans"/>
                <a:ea typeface="Open Sans"/>
                <a:cs typeface="Open Sans"/>
                <a:sym typeface="Open Sans"/>
              </a:defRPr>
            </a:lvl1pPr>
            <a:lvl2pPr marL="914400" marR="0" lvl="1" indent="-330200" algn="l">
              <a:lnSpc>
                <a:spcPct val="90000"/>
              </a:lnSpc>
              <a:spcBef>
                <a:spcPts val="500"/>
              </a:spcBef>
              <a:spcAft>
                <a:spcPts val="0"/>
              </a:spcAft>
              <a:buClr>
                <a:srgbClr val="103168"/>
              </a:buClr>
              <a:buSzPts val="1600"/>
              <a:buFont typeface="Arial"/>
              <a:buChar char="•"/>
              <a:defRPr sz="1600">
                <a:solidFill>
                  <a:srgbClr val="103168"/>
                </a:solidFill>
              </a:defRPr>
            </a:lvl2pPr>
            <a:lvl3pPr marL="1371600" marR="0" lvl="2" indent="-330200" algn="l">
              <a:lnSpc>
                <a:spcPct val="90000"/>
              </a:lnSpc>
              <a:spcBef>
                <a:spcPts val="500"/>
              </a:spcBef>
              <a:spcAft>
                <a:spcPts val="0"/>
              </a:spcAft>
              <a:buClr>
                <a:srgbClr val="103168"/>
              </a:buClr>
              <a:buSzPts val="1600"/>
              <a:buFont typeface="Arial"/>
              <a:buChar char="•"/>
              <a:defRPr sz="1600">
                <a:solidFill>
                  <a:srgbClr val="103168"/>
                </a:solidFill>
              </a:defRPr>
            </a:lvl3pPr>
            <a:lvl4pPr marL="1828800" marR="0" lvl="3" indent="-330200" algn="l">
              <a:lnSpc>
                <a:spcPct val="90000"/>
              </a:lnSpc>
              <a:spcBef>
                <a:spcPts val="500"/>
              </a:spcBef>
              <a:spcAft>
                <a:spcPts val="0"/>
              </a:spcAft>
              <a:buClr>
                <a:srgbClr val="103168"/>
              </a:buClr>
              <a:buSzPts val="1600"/>
              <a:buFont typeface="Arial"/>
              <a:buChar char="•"/>
              <a:defRPr sz="1600">
                <a:solidFill>
                  <a:srgbClr val="103168"/>
                </a:solidFill>
              </a:defRPr>
            </a:lvl4pPr>
            <a:lvl5pPr marL="2286000" marR="0" lvl="4" indent="-330200" algn="l">
              <a:lnSpc>
                <a:spcPct val="90000"/>
              </a:lnSpc>
              <a:spcBef>
                <a:spcPts val="500"/>
              </a:spcBef>
              <a:spcAft>
                <a:spcPts val="0"/>
              </a:spcAft>
              <a:buClr>
                <a:srgbClr val="103168"/>
              </a:buClr>
              <a:buSzPts val="1600"/>
              <a:buFont typeface="Arial"/>
              <a:buChar char="•"/>
              <a:defRPr sz="1600">
                <a:solidFill>
                  <a:srgbClr val="103168"/>
                </a:solidFill>
              </a:defRPr>
            </a:lvl5pPr>
            <a:lvl6pPr marL="2743200" lvl="5" indent="-304800" algn="l">
              <a:lnSpc>
                <a:spcPct val="90000"/>
              </a:lnSpc>
              <a:spcBef>
                <a:spcPts val="2133"/>
              </a:spcBef>
              <a:spcAft>
                <a:spcPts val="0"/>
              </a:spcAft>
              <a:buClr>
                <a:srgbClr val="103168"/>
              </a:buClr>
              <a:buSzPts val="1200"/>
              <a:buChar char="■"/>
              <a:defRPr sz="1600">
                <a:solidFill>
                  <a:srgbClr val="103168"/>
                </a:solidFill>
              </a:defRPr>
            </a:lvl6pPr>
            <a:lvl7pPr marL="3200400" lvl="6" indent="-304800" algn="l">
              <a:lnSpc>
                <a:spcPct val="90000"/>
              </a:lnSpc>
              <a:spcBef>
                <a:spcPts val="2133"/>
              </a:spcBef>
              <a:spcAft>
                <a:spcPts val="0"/>
              </a:spcAft>
              <a:buClr>
                <a:srgbClr val="103168"/>
              </a:buClr>
              <a:buSzPts val="1200"/>
              <a:buChar char="●"/>
              <a:defRPr sz="1600">
                <a:solidFill>
                  <a:srgbClr val="103168"/>
                </a:solidFill>
              </a:defRPr>
            </a:lvl7pPr>
            <a:lvl8pPr marL="3657600" lvl="7" indent="-304800" algn="l">
              <a:lnSpc>
                <a:spcPct val="90000"/>
              </a:lnSpc>
              <a:spcBef>
                <a:spcPts val="2133"/>
              </a:spcBef>
              <a:spcAft>
                <a:spcPts val="0"/>
              </a:spcAft>
              <a:buClr>
                <a:srgbClr val="103168"/>
              </a:buClr>
              <a:buSzPts val="1200"/>
              <a:buChar char="○"/>
              <a:defRPr sz="1600">
                <a:solidFill>
                  <a:srgbClr val="103168"/>
                </a:solidFill>
              </a:defRPr>
            </a:lvl8pPr>
            <a:lvl9pPr marL="4114800" lvl="8" indent="-304800" algn="l">
              <a:lnSpc>
                <a:spcPct val="90000"/>
              </a:lnSpc>
              <a:spcBef>
                <a:spcPts val="2133"/>
              </a:spcBef>
              <a:spcAft>
                <a:spcPts val="2133"/>
              </a:spcAft>
              <a:buClr>
                <a:srgbClr val="103168"/>
              </a:buClr>
              <a:buSzPts val="1200"/>
              <a:buChar char="■"/>
              <a:defRPr sz="1600">
                <a:solidFill>
                  <a:srgbClr val="103168"/>
                </a:solidFill>
              </a:defRPr>
            </a:lvl9pPr>
          </a:lstStyle>
          <a:p>
            <a:endParaRPr/>
          </a:p>
        </p:txBody>
      </p:sp>
      <p:sp>
        <p:nvSpPr>
          <p:cNvPr id="364" name="Google Shape;364;p88"/>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65" name="Google Shape;365;p88"/>
          <p:cNvSpPr/>
          <p:nvPr/>
        </p:nvSpPr>
        <p:spPr>
          <a:xfrm>
            <a:off x="0" y="6727600"/>
            <a:ext cx="9144000" cy="130400"/>
          </a:xfrm>
          <a:prstGeom prst="rect">
            <a:avLst/>
          </a:prstGeom>
          <a:solidFill>
            <a:srgbClr val="FCB0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Open Sans"/>
              <a:ea typeface="Open Sans"/>
              <a:cs typeface="Open Sans"/>
              <a:sym typeface="Open San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6"/>
        <p:cNvGrpSpPr/>
        <p:nvPr/>
      </p:nvGrpSpPr>
      <p:grpSpPr>
        <a:xfrm>
          <a:off x="0" y="0"/>
          <a:ext cx="0" cy="0"/>
          <a:chOff x="0" y="0"/>
          <a:chExt cx="0" cy="0"/>
        </a:xfrm>
      </p:grpSpPr>
      <p:sp>
        <p:nvSpPr>
          <p:cNvPr id="367" name="Google Shape;367;p89"/>
          <p:cNvSpPr txBox="1">
            <a:spLocks noGrp="1"/>
          </p:cNvSpPr>
          <p:nvPr>
            <p:ph type="body" idx="1"/>
          </p:nvPr>
        </p:nvSpPr>
        <p:spPr>
          <a:xfrm>
            <a:off x="311700" y="5649100"/>
            <a:ext cx="5998800" cy="7984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Clr>
                <a:srgbClr val="434343"/>
              </a:buClr>
              <a:buSzPts val="2100"/>
              <a:buNone/>
              <a:defRPr sz="2800">
                <a:solidFill>
                  <a:srgbClr val="434343"/>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8" name="Google Shape;368;p89"/>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69" name="Google Shape;369;p89"/>
          <p:cNvSpPr/>
          <p:nvPr/>
        </p:nvSpPr>
        <p:spPr>
          <a:xfrm>
            <a:off x="0" y="6727600"/>
            <a:ext cx="9144000" cy="130400"/>
          </a:xfrm>
          <a:prstGeom prst="rect">
            <a:avLst/>
          </a:prstGeom>
          <a:solidFill>
            <a:srgbClr val="FCB0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Open Sans"/>
              <a:ea typeface="Open Sans"/>
              <a:cs typeface="Open Sans"/>
              <a:sym typeface="Open San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70"/>
        <p:cNvGrpSpPr/>
        <p:nvPr/>
      </p:nvGrpSpPr>
      <p:grpSpPr>
        <a:xfrm>
          <a:off x="0" y="0"/>
          <a:ext cx="0" cy="0"/>
          <a:chOff x="0" y="0"/>
          <a:chExt cx="0" cy="0"/>
        </a:xfrm>
      </p:grpSpPr>
      <p:sp>
        <p:nvSpPr>
          <p:cNvPr id="371" name="Google Shape;371;p90"/>
          <p:cNvSpPr/>
          <p:nvPr/>
        </p:nvSpPr>
        <p:spPr>
          <a:xfrm>
            <a:off x="0" y="6727600"/>
            <a:ext cx="9144000" cy="130400"/>
          </a:xfrm>
          <a:prstGeom prst="rect">
            <a:avLst/>
          </a:prstGeom>
          <a:solidFill>
            <a:srgbClr val="FCB0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Open Sans"/>
              <a:ea typeface="Open Sans"/>
              <a:cs typeface="Open Sans"/>
              <a:sym typeface="Open Sans"/>
            </a:endParaRPr>
          </a:p>
        </p:txBody>
      </p:sp>
      <p:sp>
        <p:nvSpPr>
          <p:cNvPr id="372" name="Google Shape;372;p90"/>
          <p:cNvSpPr txBox="1">
            <a:spLocks noGrp="1"/>
          </p:cNvSpPr>
          <p:nvPr>
            <p:ph type="title"/>
          </p:nvPr>
        </p:nvSpPr>
        <p:spPr>
          <a:xfrm>
            <a:off x="311700" y="1321967"/>
            <a:ext cx="8520600" cy="25572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1"/>
              </a:buClr>
              <a:buSzPts val="14000"/>
              <a:buFont typeface="Open Sans"/>
              <a:buNone/>
              <a:defRPr sz="18666" b="1">
                <a:latin typeface="Open Sans"/>
                <a:ea typeface="Open Sans"/>
                <a:cs typeface="Open Sans"/>
                <a:sym typeface="Open Sans"/>
              </a:defRPr>
            </a:lvl1pPr>
            <a:lvl2pPr lvl="1" algn="ctr">
              <a:spcBef>
                <a:spcPts val="0"/>
              </a:spcBef>
              <a:spcAft>
                <a:spcPts val="0"/>
              </a:spcAft>
              <a:buSzPts val="14000"/>
              <a:buNone/>
              <a:defRPr sz="18666" b="1"/>
            </a:lvl2pPr>
            <a:lvl3pPr lvl="2" algn="ctr">
              <a:spcBef>
                <a:spcPts val="0"/>
              </a:spcBef>
              <a:spcAft>
                <a:spcPts val="0"/>
              </a:spcAft>
              <a:buSzPts val="14000"/>
              <a:buNone/>
              <a:defRPr sz="18666" b="1"/>
            </a:lvl3pPr>
            <a:lvl4pPr lvl="3" algn="ctr">
              <a:spcBef>
                <a:spcPts val="0"/>
              </a:spcBef>
              <a:spcAft>
                <a:spcPts val="0"/>
              </a:spcAft>
              <a:buSzPts val="14000"/>
              <a:buNone/>
              <a:defRPr sz="18666" b="1"/>
            </a:lvl4pPr>
            <a:lvl5pPr lvl="4" algn="ctr">
              <a:spcBef>
                <a:spcPts val="0"/>
              </a:spcBef>
              <a:spcAft>
                <a:spcPts val="0"/>
              </a:spcAft>
              <a:buSzPts val="14000"/>
              <a:buNone/>
              <a:defRPr sz="18666" b="1"/>
            </a:lvl5pPr>
            <a:lvl6pPr lvl="5" algn="ctr">
              <a:spcBef>
                <a:spcPts val="0"/>
              </a:spcBef>
              <a:spcAft>
                <a:spcPts val="0"/>
              </a:spcAft>
              <a:buSzPts val="14000"/>
              <a:buNone/>
              <a:defRPr sz="18666" b="1"/>
            </a:lvl6pPr>
            <a:lvl7pPr lvl="6" algn="ctr">
              <a:spcBef>
                <a:spcPts val="0"/>
              </a:spcBef>
              <a:spcAft>
                <a:spcPts val="0"/>
              </a:spcAft>
              <a:buSzPts val="14000"/>
              <a:buNone/>
              <a:defRPr sz="18666" b="1"/>
            </a:lvl7pPr>
            <a:lvl8pPr lvl="7" algn="ctr">
              <a:spcBef>
                <a:spcPts val="0"/>
              </a:spcBef>
              <a:spcAft>
                <a:spcPts val="0"/>
              </a:spcAft>
              <a:buSzPts val="14000"/>
              <a:buNone/>
              <a:defRPr sz="18666" b="1"/>
            </a:lvl8pPr>
            <a:lvl9pPr lvl="8" algn="ctr">
              <a:spcBef>
                <a:spcPts val="0"/>
              </a:spcBef>
              <a:spcAft>
                <a:spcPts val="0"/>
              </a:spcAft>
              <a:buSzPts val="14000"/>
              <a:buNone/>
              <a:defRPr sz="18666" b="1"/>
            </a:lvl9pPr>
          </a:lstStyle>
          <a:p>
            <a:endParaRPr/>
          </a:p>
        </p:txBody>
      </p:sp>
      <p:sp>
        <p:nvSpPr>
          <p:cNvPr id="373" name="Google Shape;373;p90"/>
          <p:cNvSpPr txBox="1">
            <a:spLocks noGrp="1"/>
          </p:cNvSpPr>
          <p:nvPr>
            <p:ph type="body" idx="1"/>
          </p:nvPr>
        </p:nvSpPr>
        <p:spPr>
          <a:xfrm>
            <a:off x="311700" y="4095067"/>
            <a:ext cx="8520600" cy="1202400"/>
          </a:xfrm>
          <a:prstGeom prst="rect">
            <a:avLst/>
          </a:prstGeom>
          <a:noFill/>
          <a:ln>
            <a:noFill/>
          </a:ln>
        </p:spPr>
        <p:txBody>
          <a:bodyPr spcFirstLastPara="1" wrap="square" lIns="91425" tIns="91425" rIns="91425" bIns="91425" anchor="t" anchorCtr="0">
            <a:noAutofit/>
          </a:bodyPr>
          <a:lstStyle>
            <a:lvl1pPr marL="457200" lvl="0" indent="-342900" algn="ctr">
              <a:lnSpc>
                <a:spcPct val="90000"/>
              </a:lnSpc>
              <a:spcBef>
                <a:spcPts val="0"/>
              </a:spcBef>
              <a:spcAft>
                <a:spcPts val="0"/>
              </a:spcAft>
              <a:buClr>
                <a:srgbClr val="000000"/>
              </a:buClr>
              <a:buSzPts val="1800"/>
              <a:buChar char="●"/>
              <a:defRPr>
                <a:solidFill>
                  <a:srgbClr val="000000"/>
                </a:solidFill>
                <a:latin typeface="Open Sans"/>
                <a:ea typeface="Open Sans"/>
                <a:cs typeface="Open Sans"/>
                <a:sym typeface="Open Sans"/>
              </a:defRPr>
            </a:lvl1pPr>
            <a:lvl2pPr marL="914400" lvl="1" indent="-317500" algn="ctr">
              <a:lnSpc>
                <a:spcPct val="90000"/>
              </a:lnSpc>
              <a:spcBef>
                <a:spcPts val="2133"/>
              </a:spcBef>
              <a:spcAft>
                <a:spcPts val="0"/>
              </a:spcAft>
              <a:buClr>
                <a:srgbClr val="000000"/>
              </a:buClr>
              <a:buSzPts val="1400"/>
              <a:buChar char="○"/>
              <a:defRPr>
                <a:solidFill>
                  <a:srgbClr val="000000"/>
                </a:solidFill>
              </a:defRPr>
            </a:lvl2pPr>
            <a:lvl3pPr marL="1371600" lvl="2" indent="-317500" algn="ctr">
              <a:lnSpc>
                <a:spcPct val="90000"/>
              </a:lnSpc>
              <a:spcBef>
                <a:spcPts val="2133"/>
              </a:spcBef>
              <a:spcAft>
                <a:spcPts val="0"/>
              </a:spcAft>
              <a:buClr>
                <a:srgbClr val="000000"/>
              </a:buClr>
              <a:buSzPts val="1400"/>
              <a:buChar char="■"/>
              <a:defRPr>
                <a:solidFill>
                  <a:srgbClr val="000000"/>
                </a:solidFill>
              </a:defRPr>
            </a:lvl3pPr>
            <a:lvl4pPr marL="1828800" lvl="3" indent="-317500" algn="ctr">
              <a:lnSpc>
                <a:spcPct val="90000"/>
              </a:lnSpc>
              <a:spcBef>
                <a:spcPts val="2133"/>
              </a:spcBef>
              <a:spcAft>
                <a:spcPts val="0"/>
              </a:spcAft>
              <a:buClr>
                <a:srgbClr val="000000"/>
              </a:buClr>
              <a:buSzPts val="1400"/>
              <a:buChar char="●"/>
              <a:defRPr>
                <a:solidFill>
                  <a:srgbClr val="000000"/>
                </a:solidFill>
              </a:defRPr>
            </a:lvl4pPr>
            <a:lvl5pPr marL="2286000" lvl="4" indent="-317500" algn="ctr">
              <a:lnSpc>
                <a:spcPct val="90000"/>
              </a:lnSpc>
              <a:spcBef>
                <a:spcPts val="2133"/>
              </a:spcBef>
              <a:spcAft>
                <a:spcPts val="0"/>
              </a:spcAft>
              <a:buClr>
                <a:srgbClr val="000000"/>
              </a:buClr>
              <a:buSzPts val="1400"/>
              <a:buChar char="○"/>
              <a:defRPr>
                <a:solidFill>
                  <a:srgbClr val="000000"/>
                </a:solidFill>
              </a:defRPr>
            </a:lvl5pPr>
            <a:lvl6pPr marL="2743200" lvl="5" indent="-317500" algn="ctr">
              <a:lnSpc>
                <a:spcPct val="90000"/>
              </a:lnSpc>
              <a:spcBef>
                <a:spcPts val="2133"/>
              </a:spcBef>
              <a:spcAft>
                <a:spcPts val="0"/>
              </a:spcAft>
              <a:buClr>
                <a:srgbClr val="000000"/>
              </a:buClr>
              <a:buSzPts val="1400"/>
              <a:buChar char="■"/>
              <a:defRPr>
                <a:solidFill>
                  <a:srgbClr val="000000"/>
                </a:solidFill>
              </a:defRPr>
            </a:lvl6pPr>
            <a:lvl7pPr marL="3200400" lvl="6" indent="-317500" algn="ctr">
              <a:lnSpc>
                <a:spcPct val="90000"/>
              </a:lnSpc>
              <a:spcBef>
                <a:spcPts val="2133"/>
              </a:spcBef>
              <a:spcAft>
                <a:spcPts val="0"/>
              </a:spcAft>
              <a:buClr>
                <a:srgbClr val="000000"/>
              </a:buClr>
              <a:buSzPts val="1400"/>
              <a:buChar char="●"/>
              <a:defRPr>
                <a:solidFill>
                  <a:srgbClr val="000000"/>
                </a:solidFill>
              </a:defRPr>
            </a:lvl7pPr>
            <a:lvl8pPr marL="3657600" lvl="7" indent="-317500" algn="ctr">
              <a:lnSpc>
                <a:spcPct val="90000"/>
              </a:lnSpc>
              <a:spcBef>
                <a:spcPts val="2133"/>
              </a:spcBef>
              <a:spcAft>
                <a:spcPts val="0"/>
              </a:spcAft>
              <a:buClr>
                <a:srgbClr val="000000"/>
              </a:buClr>
              <a:buSzPts val="1400"/>
              <a:buChar char="○"/>
              <a:defRPr>
                <a:solidFill>
                  <a:srgbClr val="000000"/>
                </a:solidFill>
              </a:defRPr>
            </a:lvl8pPr>
            <a:lvl9pPr marL="4114800" lvl="8" indent="-317500" algn="ctr">
              <a:lnSpc>
                <a:spcPct val="90000"/>
              </a:lnSpc>
              <a:spcBef>
                <a:spcPts val="2133"/>
              </a:spcBef>
              <a:spcAft>
                <a:spcPts val="2133"/>
              </a:spcAft>
              <a:buClr>
                <a:srgbClr val="000000"/>
              </a:buClr>
              <a:buSzPts val="1400"/>
              <a:buChar char="■"/>
              <a:defRPr>
                <a:solidFill>
                  <a:srgbClr val="000000"/>
                </a:solidFill>
              </a:defRPr>
            </a:lvl9pPr>
          </a:lstStyle>
          <a:p>
            <a:endParaRPr/>
          </a:p>
        </p:txBody>
      </p:sp>
      <p:sp>
        <p:nvSpPr>
          <p:cNvPr id="374" name="Google Shape;374;p90"/>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5"/>
        <p:cNvGrpSpPr/>
        <p:nvPr/>
      </p:nvGrpSpPr>
      <p:grpSpPr>
        <a:xfrm>
          <a:off x="0" y="0"/>
          <a:ext cx="0" cy="0"/>
          <a:chOff x="0" y="0"/>
          <a:chExt cx="0" cy="0"/>
        </a:xfrm>
      </p:grpSpPr>
      <p:sp>
        <p:nvSpPr>
          <p:cNvPr id="376" name="Google Shape;376;p9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77" name="Google Shape;377;p91"/>
          <p:cNvSpPr/>
          <p:nvPr/>
        </p:nvSpPr>
        <p:spPr>
          <a:xfrm>
            <a:off x="0" y="6727600"/>
            <a:ext cx="9144000" cy="130400"/>
          </a:xfrm>
          <a:prstGeom prst="rect">
            <a:avLst/>
          </a:prstGeom>
          <a:solidFill>
            <a:srgbClr val="FCB0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Open Sans"/>
              <a:ea typeface="Open Sans"/>
              <a:cs typeface="Open Sans"/>
              <a:sym typeface="Open San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8"/>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0" name="Google Shape;30;p8"/>
          <p:cNvSpPr txBox="1">
            <a:spLocks noGrp="1"/>
          </p:cNvSpPr>
          <p:nvPr>
            <p:ph type="body" idx="2"/>
          </p:nvPr>
        </p:nvSpPr>
        <p:spPr>
          <a:xfrm>
            <a:off x="4674240" y="1604520"/>
            <a:ext cx="401580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1" name="Google Shape;31;p8"/>
          <p:cNvSpPr txBox="1">
            <a:spLocks noGrp="1"/>
          </p:cNvSpPr>
          <p:nvPr>
            <p:ph type="body" idx="3"/>
          </p:nvPr>
        </p:nvSpPr>
        <p:spPr>
          <a:xfrm>
            <a:off x="45720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32"/>
        <p:cNvGrpSpPr/>
        <p:nvPr/>
      </p:nvGrpSpPr>
      <p:grpSpPr>
        <a:xfrm>
          <a:off x="0" y="0"/>
          <a:ext cx="0" cy="0"/>
          <a:chOff x="0" y="0"/>
          <a:chExt cx="0" cy="0"/>
        </a:xfrm>
      </p:grpSpPr>
      <p:sp>
        <p:nvSpPr>
          <p:cNvPr id="33" name="Google Shape;33;p9"/>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9"/>
          <p:cNvSpPr txBox="1">
            <a:spLocks noGrp="1"/>
          </p:cNvSpPr>
          <p:nvPr>
            <p:ph type="body" idx="1"/>
          </p:nvPr>
        </p:nvSpPr>
        <p:spPr>
          <a:xfrm>
            <a:off x="457200" y="1604520"/>
            <a:ext cx="401580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5" name="Google Shape;35;p9"/>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6" name="Google Shape;36;p9"/>
          <p:cNvSpPr txBox="1">
            <a:spLocks noGrp="1"/>
          </p:cNvSpPr>
          <p:nvPr>
            <p:ph type="body" idx="3"/>
          </p:nvPr>
        </p:nvSpPr>
        <p:spPr>
          <a:xfrm>
            <a:off x="467424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0"/>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0" name="Google Shape;40;p10"/>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1" name="Google Shape;41;p10"/>
          <p:cNvSpPr txBox="1">
            <a:spLocks noGrp="1"/>
          </p:cNvSpPr>
          <p:nvPr>
            <p:ph type="body" idx="3"/>
          </p:nvPr>
        </p:nvSpPr>
        <p:spPr>
          <a:xfrm>
            <a:off x="457200" y="3682080"/>
            <a:ext cx="822924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1"/>
          <p:cNvSpPr txBox="1">
            <a:spLocks noGrp="1"/>
          </p:cNvSpPr>
          <p:nvPr>
            <p:ph type="body" idx="1"/>
          </p:nvPr>
        </p:nvSpPr>
        <p:spPr>
          <a:xfrm>
            <a:off x="457200" y="1604520"/>
            <a:ext cx="822924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5" name="Google Shape;45;p11"/>
          <p:cNvSpPr txBox="1">
            <a:spLocks noGrp="1"/>
          </p:cNvSpPr>
          <p:nvPr>
            <p:ph type="body" idx="2"/>
          </p:nvPr>
        </p:nvSpPr>
        <p:spPr>
          <a:xfrm>
            <a:off x="457200" y="3682080"/>
            <a:ext cx="822924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46"/>
        <p:cNvGrpSpPr/>
        <p:nvPr/>
      </p:nvGrpSpPr>
      <p:grpSpPr>
        <a:xfrm>
          <a:off x="0" y="0"/>
          <a:ext cx="0" cy="0"/>
          <a:chOff x="0" y="0"/>
          <a:chExt cx="0" cy="0"/>
        </a:xfrm>
      </p:grpSpPr>
      <p:sp>
        <p:nvSpPr>
          <p:cNvPr id="47" name="Google Shape;47;p12"/>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2"/>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9" name="Google Shape;49;p12"/>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0" name="Google Shape;50;p12"/>
          <p:cNvSpPr txBox="1">
            <a:spLocks noGrp="1"/>
          </p:cNvSpPr>
          <p:nvPr>
            <p:ph type="body" idx="3"/>
          </p:nvPr>
        </p:nvSpPr>
        <p:spPr>
          <a:xfrm>
            <a:off x="45720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1" name="Google Shape;51;p12"/>
          <p:cNvSpPr txBox="1">
            <a:spLocks noGrp="1"/>
          </p:cNvSpPr>
          <p:nvPr>
            <p:ph type="body" idx="4"/>
          </p:nvPr>
        </p:nvSpPr>
        <p:spPr>
          <a:xfrm>
            <a:off x="467424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1" name="Google Shape;11;p1"/>
          <p:cNvSpPr txBox="1">
            <a:spLocks noGrp="1"/>
          </p:cNvSpPr>
          <p:nvPr>
            <p:ph type="body" idx="1"/>
          </p:nvPr>
        </p:nvSpPr>
        <p:spPr>
          <a:xfrm>
            <a:off x="457200" y="1604520"/>
            <a:ext cx="8229240" cy="397728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2" r:id="rId12"/>
    <p:sldLayoutId id="2147483663" r:id="rId13"/>
    <p:sldLayoutId id="214748366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0"/>
        <p:cNvGrpSpPr/>
        <p:nvPr/>
      </p:nvGrpSpPr>
      <p:grpSpPr>
        <a:xfrm>
          <a:off x="0" y="0"/>
          <a:ext cx="0" cy="0"/>
          <a:chOff x="0" y="0"/>
          <a:chExt cx="0" cy="0"/>
        </a:xfrm>
      </p:grpSpPr>
      <p:cxnSp>
        <p:nvCxnSpPr>
          <p:cNvPr id="81" name="Google Shape;81;p19"/>
          <p:cNvCxnSpPr/>
          <p:nvPr/>
        </p:nvCxnSpPr>
        <p:spPr>
          <a:xfrm>
            <a:off x="685800" y="4146480"/>
            <a:ext cx="7848360" cy="1440"/>
          </a:xfrm>
          <a:prstGeom prst="straightConnector1">
            <a:avLst/>
          </a:prstGeom>
          <a:noFill/>
          <a:ln w="19075" cap="flat" cmpd="sng">
            <a:solidFill>
              <a:schemeClr val="lt1"/>
            </a:solidFill>
            <a:prstDash val="solid"/>
            <a:round/>
            <a:headEnd type="none" w="sm" len="sm"/>
            <a:tailEnd type="none" w="sm" len="sm"/>
          </a:ln>
        </p:spPr>
      </p:cxnSp>
      <p:sp>
        <p:nvSpPr>
          <p:cNvPr id="82" name="Google Shape;82;p19"/>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83" name="Google Shape;83;p19"/>
          <p:cNvSpPr txBox="1">
            <a:spLocks noGrp="1"/>
          </p:cNvSpPr>
          <p:nvPr>
            <p:ph type="body" idx="1"/>
          </p:nvPr>
        </p:nvSpPr>
        <p:spPr>
          <a:xfrm>
            <a:off x="457200" y="1604520"/>
            <a:ext cx="8229240" cy="397728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91"/>
        <p:cNvGrpSpPr/>
        <p:nvPr/>
      </p:nvGrpSpPr>
      <p:grpSpPr>
        <a:xfrm>
          <a:off x="0" y="0"/>
          <a:ext cx="0" cy="0"/>
          <a:chOff x="0" y="0"/>
          <a:chExt cx="0" cy="0"/>
        </a:xfrm>
      </p:grpSpPr>
      <p:sp>
        <p:nvSpPr>
          <p:cNvPr id="292" name="Google Shape;292;p71"/>
          <p:cNvSpPr txBox="1">
            <a:spLocks noGrp="1"/>
          </p:cNvSpPr>
          <p:nvPr>
            <p:ph type="title"/>
          </p:nvPr>
        </p:nvSpPr>
        <p:spPr>
          <a:xfrm>
            <a:off x="457200" y="273600"/>
            <a:ext cx="8229000" cy="11445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800" b="0" i="0" u="none" strike="noStrike" cap="none"/>
            </a:lvl1pPr>
            <a:lvl2pPr marL="0" marR="0" lvl="1" indent="0" algn="l" rtl="0">
              <a:spcBef>
                <a:spcPts val="0"/>
              </a:spcBef>
              <a:spcAft>
                <a:spcPts val="0"/>
              </a:spcAft>
              <a:buSzPts val="1400"/>
              <a:buNone/>
              <a:defRPr sz="1800" b="0" i="0" u="none" strike="noStrike" cap="none"/>
            </a:lvl2pPr>
            <a:lvl3pPr marL="0" marR="0" lvl="2" indent="0" algn="l" rtl="0">
              <a:spcBef>
                <a:spcPts val="0"/>
              </a:spcBef>
              <a:spcAft>
                <a:spcPts val="0"/>
              </a:spcAft>
              <a:buSzPts val="1400"/>
              <a:buNone/>
              <a:defRPr sz="1800" b="0" i="0" u="none" strike="noStrike" cap="none"/>
            </a:lvl3pPr>
            <a:lvl4pPr marL="0" marR="0" lvl="3" indent="0" algn="l" rtl="0">
              <a:spcBef>
                <a:spcPts val="0"/>
              </a:spcBef>
              <a:spcAft>
                <a:spcPts val="0"/>
              </a:spcAft>
              <a:buSzPts val="1400"/>
              <a:buNone/>
              <a:defRPr sz="1800" b="0" i="0" u="none" strike="noStrike" cap="none"/>
            </a:lvl4pPr>
            <a:lvl5pPr marL="0" marR="0" lvl="4" indent="0" algn="l" rtl="0">
              <a:spcBef>
                <a:spcPts val="0"/>
              </a:spcBef>
              <a:spcAft>
                <a:spcPts val="0"/>
              </a:spcAft>
              <a:buSzPts val="1400"/>
              <a:buNone/>
              <a:defRPr sz="1800" b="0" i="0" u="none" strike="noStrike" cap="none"/>
            </a:lvl5pPr>
            <a:lvl6pPr marL="0" marR="0" lvl="5" indent="0" algn="l" rtl="0">
              <a:spcBef>
                <a:spcPts val="0"/>
              </a:spcBef>
              <a:spcAft>
                <a:spcPts val="0"/>
              </a:spcAft>
              <a:buSzPts val="1400"/>
              <a:buNone/>
              <a:defRPr sz="1800" b="0" i="0" u="none" strike="noStrike" cap="none"/>
            </a:lvl6pPr>
            <a:lvl7pPr marL="0" marR="0" lvl="6" indent="0" algn="l" rtl="0">
              <a:spcBef>
                <a:spcPts val="0"/>
              </a:spcBef>
              <a:spcAft>
                <a:spcPts val="0"/>
              </a:spcAft>
              <a:buSzPts val="1400"/>
              <a:buNone/>
              <a:defRPr sz="1800" b="0" i="0" u="none" strike="noStrike" cap="none"/>
            </a:lvl7pPr>
            <a:lvl8pPr marL="0" marR="0" lvl="7" indent="0" algn="l" rtl="0">
              <a:spcBef>
                <a:spcPts val="0"/>
              </a:spcBef>
              <a:spcAft>
                <a:spcPts val="0"/>
              </a:spcAft>
              <a:buSzPts val="1400"/>
              <a:buNone/>
              <a:defRPr sz="1800" b="0" i="0" u="none" strike="noStrike" cap="none"/>
            </a:lvl8pPr>
            <a:lvl9pPr marL="0" marR="0" lvl="8" indent="0" algn="l" rtl="0">
              <a:spcBef>
                <a:spcPts val="0"/>
              </a:spcBef>
              <a:spcAft>
                <a:spcPts val="0"/>
              </a:spcAft>
              <a:buSzPts val="1400"/>
              <a:buNone/>
              <a:defRPr sz="1800" b="0" i="0" u="none" strike="noStrike" cap="none"/>
            </a:lvl9pPr>
          </a:lstStyle>
          <a:p>
            <a:endParaRPr/>
          </a:p>
        </p:txBody>
      </p:sp>
      <p:sp>
        <p:nvSpPr>
          <p:cNvPr id="293" name="Google Shape;293;p71"/>
          <p:cNvSpPr txBox="1">
            <a:spLocks noGrp="1"/>
          </p:cNvSpPr>
          <p:nvPr>
            <p:ph type="body" idx="1"/>
          </p:nvPr>
        </p:nvSpPr>
        <p:spPr>
          <a:xfrm>
            <a:off x="457200" y="1604520"/>
            <a:ext cx="8229300" cy="39774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2"/>
        <p:cNvGrpSpPr/>
        <p:nvPr/>
      </p:nvGrpSpPr>
      <p:grpSpPr>
        <a:xfrm>
          <a:off x="0" y="0"/>
          <a:ext cx="0" cy="0"/>
          <a:chOff x="0" y="0"/>
          <a:chExt cx="0" cy="0"/>
        </a:xfrm>
      </p:grpSpPr>
      <p:sp>
        <p:nvSpPr>
          <p:cNvPr id="343" name="Google Shape;343;p84"/>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Open Sans"/>
              <a:buNone/>
              <a:defRPr sz="4400" b="0" i="0" u="none" strike="noStrike" cap="non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4" name="Google Shape;344;p84"/>
          <p:cNvSpPr txBox="1">
            <a:spLocks noGrp="1"/>
          </p:cNvSpPr>
          <p:nvPr>
            <p:ph type="body" idx="1"/>
          </p:nvPr>
        </p:nvSpPr>
        <p:spPr>
          <a:xfrm>
            <a:off x="628650" y="1825625"/>
            <a:ext cx="7886700" cy="466725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hyperlink" Target="https://www.wired.com/story/adware-most-common-malware/" TargetMode="External"/><Relationship Id="rId2" Type="http://schemas.openxmlformats.org/officeDocument/2006/relationships/notesSlide" Target="../notesSlides/notesSlide106.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10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hyperlink" Target="https://securityintelligence.com/posts/defend-against-ransomware-in-schools/" TargetMode="External"/><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7.xml"/><Relationship Id="rId1" Type="http://schemas.openxmlformats.org/officeDocument/2006/relationships/slideLayout" Target="../slideLayouts/slideLayout11.xml"/><Relationship Id="rId5" Type="http://schemas.openxmlformats.org/officeDocument/2006/relationships/image" Target="../media/image81.png"/><Relationship Id="rId4" Type="http://schemas.openxmlformats.org/officeDocument/2006/relationships/image" Target="../media/image80.png"/></Relationships>
</file>

<file path=ppt/slides/_rels/slide1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8.xml"/><Relationship Id="rId1" Type="http://schemas.openxmlformats.org/officeDocument/2006/relationships/slideLayout" Target="../slideLayouts/slideLayout11.xml"/><Relationship Id="rId4" Type="http://schemas.openxmlformats.org/officeDocument/2006/relationships/image" Target="../media/image83.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2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0.xml"/><Relationship Id="rId1" Type="http://schemas.openxmlformats.org/officeDocument/2006/relationships/slideLayout" Target="../slideLayouts/slideLayout1.xml"/><Relationship Id="rId4" Type="http://schemas.openxmlformats.org/officeDocument/2006/relationships/hyperlink" Target="https://threatpost.com/silent-librarian-phishing-student-credentials/149249/"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hyperlink" Target="https://securityintelligence.com/posts/top-10-cybersecurity-vulnerabilities-2020/" TargetMode="External"/><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hyperlink" Target="https://news.ycombinator.com/item?id=23818727" TargetMode="External"/><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0.xml"/><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1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3.xml"/><Relationship Id="rId1" Type="http://schemas.openxmlformats.org/officeDocument/2006/relationships/slideLayout" Target="../slideLayouts/slideLayout1.xml"/><Relationship Id="rId4" Type="http://schemas.openxmlformats.org/officeDocument/2006/relationships/hyperlink" Target="https://www.cnet.com/news/your-hacked-facebook-account-may-be-bankrolling-scam-ad-campaigns/" TargetMode="Externa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hyperlink" Target="https://www.linuxjournal.com/content/privacy-mine-right-individual-persons-not-data"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hyperlink" Target="https://www.washingtonpost.com/technology/2019/08/26/spy-your-wallet-credit-cards-have-privacy-problem/"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s://privacyinternational.org/long-read/2433/i-asked-online-tracking-company-all-my-data-and-heres-what-i-found"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hyperlink" Target="https://vimeo.com/357367133" TargetMode="External"/><Relationship Id="rId2" Type="http://schemas.openxmlformats.org/officeDocument/2006/relationships/notesSlide" Target="../notesSlides/notesSlide68.xml"/><Relationship Id="rId1" Type="http://schemas.openxmlformats.org/officeDocument/2006/relationships/slideLayout" Target="../slideLayouts/slideLayout12.xml"/><Relationship Id="rId5" Type="http://schemas.openxmlformats.org/officeDocument/2006/relationships/image" Target="../media/image55.jpg"/><Relationship Id="rId4" Type="http://schemas.openxmlformats.org/officeDocument/2006/relationships/hyperlink" Target="https://vimeo.com/353126702"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osf.io/v2c3m/" TargetMode="External"/><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www.amazon.com/gp/product/0531035670?ascsubtag=af0b330c3cc97939bcfc7efd74dac16dead9d187&amp;camp=1789&amp;creative=9325&amp;creativeASIN=0531035670&amp;ie=UTF8&amp;linkCode=as2&amp;tag=gizmodoamzn-20"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hyperlink" Target="https://www.bloomberg.com/quote/0141541D:US" TargetMode="External"/><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hyperlink" Target="https://www.bloomberg.com/news/features/2019-08-08/i-tried-hiding-from-silicon-valley-in-a-pile-of-privacy-gadgets"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stratechery.com/2019/privacy-fundamentalism/" TargetMode="External"/><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hyperlink" Target="https://techcrunch.com/2021/01/27/facebook-q4-earnings-2/"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0.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2.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hyperlink" Target="https://security.stackexchange.com/questions/6095/xkcd-936-short-complex-password-or-long-dictionary-passphrase/6116#6116" TargetMode="External"/><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92"/>
          <p:cNvSpPr txBox="1">
            <a:spLocks noGrp="1"/>
          </p:cNvSpPr>
          <p:nvPr>
            <p:ph type="ctrTitle"/>
          </p:nvPr>
        </p:nvSpPr>
        <p:spPr>
          <a:xfrm>
            <a:off x="-40200" y="454350"/>
            <a:ext cx="9052800" cy="2118000"/>
          </a:xfrm>
          <a:prstGeom prst="rect">
            <a:avLst/>
          </a:prstGeom>
          <a:noFill/>
          <a:ln>
            <a:noFill/>
          </a:ln>
        </p:spPr>
        <p:txBody>
          <a:bodyPr spcFirstLastPara="1" wrap="square" lIns="91425" tIns="91425" rIns="91425" bIns="91425" anchor="b" anchorCtr="0">
            <a:noAutofit/>
          </a:bodyPr>
          <a:lstStyle/>
          <a:p>
            <a:pPr marL="171450" lvl="0" indent="-171450" algn="l" rtl="0">
              <a:lnSpc>
                <a:spcPct val="100000"/>
              </a:lnSpc>
              <a:spcBef>
                <a:spcPts val="0"/>
              </a:spcBef>
              <a:spcAft>
                <a:spcPts val="0"/>
              </a:spcAft>
              <a:buClr>
                <a:schemeClr val="lt1"/>
              </a:buClr>
              <a:buSzPts val="2400"/>
              <a:buFont typeface="Arial"/>
              <a:buNone/>
            </a:pPr>
            <a:r>
              <a:rPr lang="en-US" sz="6000" b="1"/>
              <a:t>Cybersecurity: Week 1</a:t>
            </a:r>
            <a:endParaRPr sz="6000" b="1"/>
          </a:p>
          <a:p>
            <a:pPr marL="171450" lvl="0" indent="-171450" algn="l" rtl="0">
              <a:lnSpc>
                <a:spcPct val="100000"/>
              </a:lnSpc>
              <a:spcBef>
                <a:spcPts val="0"/>
              </a:spcBef>
              <a:spcAft>
                <a:spcPts val="0"/>
              </a:spcAft>
              <a:buClr>
                <a:schemeClr val="lt1"/>
              </a:buClr>
              <a:buSzPts val="2400"/>
              <a:buFont typeface="Arial"/>
              <a:buNone/>
            </a:pPr>
            <a:r>
              <a:rPr lang="en-US" sz="6000" b="1"/>
              <a:t>Introduction</a:t>
            </a:r>
            <a:endParaRPr sz="6000" b="1"/>
          </a:p>
        </p:txBody>
      </p:sp>
      <p:sp>
        <p:nvSpPr>
          <p:cNvPr id="383" name="Google Shape;383;p92"/>
          <p:cNvSpPr txBox="1">
            <a:spLocks noGrp="1"/>
          </p:cNvSpPr>
          <p:nvPr>
            <p:ph type="subTitle" idx="1"/>
          </p:nvPr>
        </p:nvSpPr>
        <p:spPr>
          <a:xfrm>
            <a:off x="510450" y="4341600"/>
            <a:ext cx="8123100" cy="840000"/>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rgbClr val="FFFFFF"/>
              </a:buClr>
              <a:buSzPts val="2400"/>
              <a:buFont typeface="Arial"/>
              <a:buNone/>
            </a:pPr>
            <a:r>
              <a:rPr lang="en-US" sz="2800">
                <a:solidFill>
                  <a:srgbClr val="FFFFFF"/>
                </a:solidFill>
              </a:rPr>
              <a:t>Blake Carver</a:t>
            </a:r>
            <a:endParaRPr/>
          </a:p>
          <a:p>
            <a:pPr marL="171450" marR="0" lvl="0" indent="-171450" algn="l" rtl="0">
              <a:lnSpc>
                <a:spcPct val="100000"/>
              </a:lnSpc>
              <a:spcBef>
                <a:spcPts val="0"/>
              </a:spcBef>
              <a:spcAft>
                <a:spcPts val="0"/>
              </a:spcAft>
              <a:buClr>
                <a:srgbClr val="FFFFFF"/>
              </a:buClr>
              <a:buSzPts val="2400"/>
              <a:buFont typeface="Arial"/>
              <a:buNone/>
            </a:pPr>
            <a:r>
              <a:rPr lang="en-US" sz="2800">
                <a:solidFill>
                  <a:srgbClr val="FFFFFF"/>
                </a:solidFill>
              </a:rPr>
              <a:t>Senior Systems Administrator, LYRASIS</a:t>
            </a:r>
            <a:endParaRPr/>
          </a:p>
          <a:p>
            <a:pPr marL="171450" marR="0" lvl="0" indent="-171450" algn="l" rtl="0">
              <a:lnSpc>
                <a:spcPct val="100000"/>
              </a:lnSpc>
              <a:spcBef>
                <a:spcPts val="0"/>
              </a:spcBef>
              <a:spcAft>
                <a:spcPts val="0"/>
              </a:spcAft>
              <a:buClr>
                <a:srgbClr val="FFFFFF"/>
              </a:buClr>
              <a:buSzPts val="2400"/>
              <a:buFont typeface="Arial"/>
              <a:buNone/>
            </a:pPr>
            <a:r>
              <a:rPr lang="en-US" sz="2800">
                <a:solidFill>
                  <a:srgbClr val="FFFFFF"/>
                </a:solidFill>
              </a:rPr>
              <a:t>April 2021</a:t>
            </a:r>
            <a:endParaRPr/>
          </a:p>
          <a:p>
            <a:pPr marL="171450" marR="0" lvl="0" indent="-171450" algn="l" rtl="0">
              <a:lnSpc>
                <a:spcPct val="100000"/>
              </a:lnSpc>
              <a:spcBef>
                <a:spcPts val="0"/>
              </a:spcBef>
              <a:spcAft>
                <a:spcPts val="0"/>
              </a:spcAft>
              <a:buClr>
                <a:srgbClr val="FFFFFF"/>
              </a:buClr>
              <a:buSzPts val="2400"/>
              <a:buFont typeface="Arial"/>
              <a:buNone/>
            </a:pPr>
            <a:r>
              <a:rPr lang="en-US" sz="2800">
                <a:solidFill>
                  <a:srgbClr val="FFFFFF"/>
                </a:solidFill>
              </a:rPr>
              <a:t>Cybersecurity Training for Libraries</a:t>
            </a:r>
            <a:endParaRPr/>
          </a:p>
          <a:p>
            <a:pPr marL="171450" marR="0" lvl="0" indent="-171450" algn="l" rtl="0">
              <a:lnSpc>
                <a:spcPct val="100000"/>
              </a:lnSpc>
              <a:spcBef>
                <a:spcPts val="0"/>
              </a:spcBef>
              <a:spcAft>
                <a:spcPts val="0"/>
              </a:spcAft>
              <a:buClr>
                <a:srgbClr val="FFFFFF"/>
              </a:buClr>
              <a:buSzPts val="2400"/>
              <a:buFont typeface="Arial"/>
              <a:buNone/>
            </a:pPr>
            <a:r>
              <a:rPr lang="en-US" sz="2800">
                <a:solidFill>
                  <a:srgbClr val="FFFFFF"/>
                </a:solidFill>
              </a:rPr>
              <a:t>Week #1</a:t>
            </a:r>
            <a:endParaRPr sz="2800" b="0" i="0" u="none" strike="noStrike" cap="none">
              <a:solidFill>
                <a:srgbClr val="FFFFFF"/>
              </a:solidFill>
              <a:latin typeface="Open Sans"/>
              <a:ea typeface="Open Sans"/>
              <a:cs typeface="Open Sans"/>
              <a:sym typeface="Open Sans"/>
            </a:endParaRPr>
          </a:p>
        </p:txBody>
      </p:sp>
      <p:pic>
        <p:nvPicPr>
          <p:cNvPr id="384" name="Google Shape;384;p92"/>
          <p:cNvPicPr preferRelativeResize="0"/>
          <p:nvPr/>
        </p:nvPicPr>
        <p:blipFill rotWithShape="1">
          <a:blip r:embed="rId3">
            <a:alphaModFix/>
          </a:blip>
          <a:srcRect/>
          <a:stretch/>
        </p:blipFill>
        <p:spPr>
          <a:xfrm>
            <a:off x="7867232" y="5181600"/>
            <a:ext cx="1276768" cy="1257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101"/>
          <p:cNvSpPr txBox="1"/>
          <p:nvPr/>
        </p:nvSpPr>
        <p:spPr>
          <a:xfrm>
            <a:off x="769800" y="196650"/>
            <a:ext cx="7604400" cy="6464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b="1"/>
              <a:t>I’m Blake! I’m a “librarian” - I have an MLS!</a:t>
            </a:r>
            <a:endParaRPr sz="2400" b="1"/>
          </a:p>
          <a:p>
            <a:pPr marL="0" lvl="0" indent="0" algn="l" rtl="0">
              <a:spcBef>
                <a:spcPts val="0"/>
              </a:spcBef>
              <a:spcAft>
                <a:spcPts val="0"/>
              </a:spcAft>
              <a:buNone/>
            </a:pPr>
            <a:endParaRPr sz="2400"/>
          </a:p>
          <a:p>
            <a:pPr marL="0" lvl="0" indent="0" algn="l" rtl="0">
              <a:spcBef>
                <a:spcPts val="0"/>
              </a:spcBef>
              <a:spcAft>
                <a:spcPts val="0"/>
              </a:spcAft>
              <a:buNone/>
            </a:pPr>
            <a:r>
              <a:rPr lang="en-US" sz="2400"/>
              <a:t>I’m an LJ Mover &amp; Shaker (2001)</a:t>
            </a:r>
            <a:endParaRPr sz="2400"/>
          </a:p>
          <a:p>
            <a:pPr marL="0" lvl="0" indent="0" algn="l" rtl="0">
              <a:spcBef>
                <a:spcPts val="0"/>
              </a:spcBef>
              <a:spcAft>
                <a:spcPts val="0"/>
              </a:spcAft>
              <a:buNone/>
            </a:pPr>
            <a:r>
              <a:rPr lang="en-US" sz="2400"/>
              <a:t>Library Director </a:t>
            </a:r>
            <a:endParaRPr sz="2400"/>
          </a:p>
          <a:p>
            <a:pPr marL="0" lvl="0" indent="0" algn="l" rtl="0">
              <a:spcBef>
                <a:spcPts val="0"/>
              </a:spcBef>
              <a:spcAft>
                <a:spcPts val="0"/>
              </a:spcAft>
              <a:buNone/>
            </a:pPr>
            <a:r>
              <a:rPr lang="en-US" sz="2400"/>
              <a:t>Teacher</a:t>
            </a:r>
            <a:endParaRPr sz="2400"/>
          </a:p>
          <a:p>
            <a:pPr marL="0" lvl="0" indent="0" algn="l" rtl="0">
              <a:spcBef>
                <a:spcPts val="0"/>
              </a:spcBef>
              <a:spcAft>
                <a:spcPts val="0"/>
              </a:spcAft>
              <a:buNone/>
            </a:pPr>
            <a:r>
              <a:rPr lang="en-US" sz="2400"/>
              <a:t>Programmer at a .com startup</a:t>
            </a:r>
            <a:endParaRPr sz="2400"/>
          </a:p>
          <a:p>
            <a:pPr marL="0" lvl="0" indent="0" algn="l" rtl="0">
              <a:spcBef>
                <a:spcPts val="0"/>
              </a:spcBef>
              <a:spcAft>
                <a:spcPts val="0"/>
              </a:spcAft>
              <a:buNone/>
            </a:pPr>
            <a:r>
              <a:rPr lang="en-US" sz="2400"/>
              <a:t>Web Librarian</a:t>
            </a:r>
            <a:endParaRPr sz="2400"/>
          </a:p>
          <a:p>
            <a:pPr marL="0" lvl="0" indent="0" algn="l" rtl="0">
              <a:spcBef>
                <a:spcPts val="0"/>
              </a:spcBef>
              <a:spcAft>
                <a:spcPts val="0"/>
              </a:spcAft>
              <a:buNone/>
            </a:pPr>
            <a:r>
              <a:rPr lang="en-US" sz="2400"/>
              <a:t>Records Manager</a:t>
            </a:r>
            <a:endParaRPr sz="2400"/>
          </a:p>
          <a:p>
            <a:pPr marL="0" lvl="0" indent="0" algn="l" rtl="0">
              <a:spcBef>
                <a:spcPts val="0"/>
              </a:spcBef>
              <a:spcAft>
                <a:spcPts val="0"/>
              </a:spcAft>
              <a:buNone/>
            </a:pPr>
            <a:r>
              <a:rPr lang="en-US" sz="2400"/>
              <a:t>Business Owner / Sysadmin / Support</a:t>
            </a:r>
            <a:endParaRPr sz="2400"/>
          </a:p>
          <a:p>
            <a:pPr marL="0" lvl="0" indent="0" algn="l" rtl="0">
              <a:spcBef>
                <a:spcPts val="0"/>
              </a:spcBef>
              <a:spcAft>
                <a:spcPts val="0"/>
              </a:spcAft>
              <a:buNone/>
            </a:pPr>
            <a:r>
              <a:rPr lang="en-US" sz="2400"/>
              <a:t>LISNews, LISHost &amp; LISWire</a:t>
            </a:r>
            <a:endParaRPr sz="2400"/>
          </a:p>
          <a:p>
            <a:pPr marL="0" lvl="0" indent="0" algn="l" rtl="0">
              <a:spcBef>
                <a:spcPts val="0"/>
              </a:spcBef>
              <a:spcAft>
                <a:spcPts val="0"/>
              </a:spcAft>
              <a:buNone/>
            </a:pPr>
            <a:r>
              <a:rPr lang="en-US" sz="2400"/>
              <a:t>Senior Systems Administrator</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t>In the past decade I’ve done this ~40 times.</a:t>
            </a:r>
            <a:endParaRPr sz="2400"/>
          </a:p>
          <a:p>
            <a:pPr marL="0" lvl="0" indent="0" algn="l" rtl="0">
              <a:spcBef>
                <a:spcPts val="0"/>
              </a:spcBef>
              <a:spcAft>
                <a:spcPts val="0"/>
              </a:spcAft>
              <a:buNone/>
            </a:pPr>
            <a:endParaRPr sz="2400"/>
          </a:p>
          <a:p>
            <a:pPr marL="0" lvl="0" indent="0" algn="ctr" rtl="0">
              <a:spcBef>
                <a:spcPts val="0"/>
              </a:spcBef>
              <a:spcAft>
                <a:spcPts val="0"/>
              </a:spcAft>
              <a:buNone/>
            </a:pPr>
            <a:r>
              <a:rPr lang="en-US" sz="2400"/>
              <a:t>@blakesterz  &amp;  @lisnews</a:t>
            </a:r>
            <a:endParaRPr sz="2400"/>
          </a:p>
          <a:p>
            <a:pPr marL="0" lvl="0" indent="0" algn="ctr" rtl="0">
              <a:spcBef>
                <a:spcPts val="0"/>
              </a:spcBef>
              <a:spcAft>
                <a:spcPts val="0"/>
              </a:spcAft>
              <a:buNone/>
            </a:pPr>
            <a:endParaRPr sz="2400"/>
          </a:p>
          <a:p>
            <a:pPr marL="0" lvl="0" indent="0" algn="ctr" rtl="0">
              <a:spcBef>
                <a:spcPts val="0"/>
              </a:spcBef>
              <a:spcAft>
                <a:spcPts val="0"/>
              </a:spcAft>
              <a:buNone/>
            </a:pPr>
            <a:r>
              <a:rPr lang="en-US" sz="2400"/>
              <a:t>blake.carver@lyrasis.org</a:t>
            </a:r>
            <a:endParaRPr sz="240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pic>
        <p:nvPicPr>
          <p:cNvPr id="1046" name="Google Shape;1046;p191"/>
          <p:cNvPicPr preferRelativeResize="0"/>
          <p:nvPr/>
        </p:nvPicPr>
        <p:blipFill>
          <a:blip r:embed="rId3">
            <a:alphaModFix/>
          </a:blip>
          <a:stretch>
            <a:fillRect/>
          </a:stretch>
        </p:blipFill>
        <p:spPr>
          <a:xfrm>
            <a:off x="152400" y="1699988"/>
            <a:ext cx="8839200" cy="3458032"/>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192"/>
          <p:cNvSpPr/>
          <p:nvPr/>
        </p:nvSpPr>
        <p:spPr>
          <a:xfrm>
            <a:off x="462238" y="2861467"/>
            <a:ext cx="8219400" cy="11352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Security is about incentives.</a:t>
            </a:r>
            <a:endParaRPr sz="4400" b="0" i="0" u="none" strike="noStrike" cap="none">
              <a:latin typeface="Arial"/>
              <a:ea typeface="Arial"/>
              <a:cs typeface="Arial"/>
              <a:sym typeface="Arial"/>
            </a:endParaRPr>
          </a:p>
          <a:p>
            <a:pPr marL="0" marR="0" lvl="0" indent="0" algn="ctr" rtl="0">
              <a:lnSpc>
                <a:spcPct val="100000"/>
              </a:lnSpc>
              <a:spcBef>
                <a:spcPts val="0"/>
              </a:spcBef>
              <a:spcAft>
                <a:spcPts val="0"/>
              </a:spcAft>
              <a:buNone/>
            </a:pPr>
            <a:endParaRPr sz="4400" b="0" i="0" u="none" strike="noStrike" cap="none">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193"/>
          <p:cNvSpPr txBox="1"/>
          <p:nvPr/>
        </p:nvSpPr>
        <p:spPr>
          <a:xfrm>
            <a:off x="2165400" y="6550200"/>
            <a:ext cx="48132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800"/>
              <a:t>https://www.schneier.com/blog/archives/2021/03/national-security-risks-of-late-stage-capitalism.html</a:t>
            </a:r>
            <a:endParaRPr sz="800"/>
          </a:p>
        </p:txBody>
      </p:sp>
      <p:sp>
        <p:nvSpPr>
          <p:cNvPr id="1059" name="Google Shape;1059;p193"/>
          <p:cNvSpPr txBox="1"/>
          <p:nvPr/>
        </p:nvSpPr>
        <p:spPr>
          <a:xfrm>
            <a:off x="0" y="0"/>
            <a:ext cx="9111600" cy="7018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3000">
                <a:solidFill>
                  <a:srgbClr val="222222"/>
                </a:solidFill>
                <a:highlight>
                  <a:srgbClr val="FFFFFF"/>
                </a:highlight>
              </a:rPr>
              <a:t>As the economics writer Matt Stoller has suggested, </a:t>
            </a:r>
            <a:r>
              <a:rPr lang="en-US" sz="3000" b="1">
                <a:solidFill>
                  <a:srgbClr val="222222"/>
                </a:solidFill>
                <a:highlight>
                  <a:srgbClr val="FFFFFF"/>
                </a:highlight>
              </a:rPr>
              <a:t>cybersecurity is a natural area for a technology company to cut costs because its customers won’t notice unless they are hacked ­– and if they are, they will have already paid for the product. </a:t>
            </a:r>
            <a:r>
              <a:rPr lang="en-US" sz="3000">
                <a:solidFill>
                  <a:srgbClr val="222222"/>
                </a:solidFill>
                <a:highlight>
                  <a:srgbClr val="FFFFFF"/>
                </a:highlight>
              </a:rPr>
              <a:t>In other words, the risk of a cyberattack can be transferred to the customers. Doesn’t this strategy jeopardize the possibility of long-term, repeat customers? Sure, there’s a danger there –­ but investors are so focused on short-term gains that they’re too often willing to take that risk.</a:t>
            </a:r>
            <a:endParaRPr sz="3000">
              <a:solidFill>
                <a:srgbClr val="222222"/>
              </a:solidFill>
              <a:highlight>
                <a:srgbClr val="FFFFFF"/>
              </a:highlight>
            </a:endParaRPr>
          </a:p>
          <a:p>
            <a:pPr marL="0" lvl="0" indent="0" algn="l" rtl="0">
              <a:lnSpc>
                <a:spcPct val="115000"/>
              </a:lnSpc>
              <a:spcBef>
                <a:spcPts val="0"/>
              </a:spcBef>
              <a:spcAft>
                <a:spcPts val="0"/>
              </a:spcAft>
              <a:buNone/>
            </a:pPr>
            <a:endParaRPr sz="3000">
              <a:solidFill>
                <a:srgbClr val="222222"/>
              </a:solidFill>
              <a:highlight>
                <a:srgbClr val="FFFFFF"/>
              </a:highlight>
            </a:endParaRPr>
          </a:p>
          <a:p>
            <a:pPr marL="0" lvl="0" indent="0" algn="l" rtl="0">
              <a:lnSpc>
                <a:spcPct val="115000"/>
              </a:lnSpc>
              <a:spcBef>
                <a:spcPts val="0"/>
              </a:spcBef>
              <a:spcAft>
                <a:spcPts val="0"/>
              </a:spcAft>
              <a:buNone/>
            </a:pPr>
            <a:endParaRPr sz="3000">
              <a:solidFill>
                <a:srgbClr val="222222"/>
              </a:solidFill>
              <a:highlight>
                <a:srgbClr val="FFFFFF"/>
              </a:highlight>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pic>
        <p:nvPicPr>
          <p:cNvPr id="1065" name="Google Shape;1065;p194"/>
          <p:cNvPicPr preferRelativeResize="0"/>
          <p:nvPr/>
        </p:nvPicPr>
        <p:blipFill>
          <a:blip r:embed="rId3">
            <a:alphaModFix/>
          </a:blip>
          <a:stretch>
            <a:fillRect/>
          </a:stretch>
        </p:blipFill>
        <p:spPr>
          <a:xfrm>
            <a:off x="647700" y="152400"/>
            <a:ext cx="7848600" cy="65532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pic>
        <p:nvPicPr>
          <p:cNvPr id="1071" name="Google Shape;1071;p195"/>
          <p:cNvPicPr preferRelativeResize="0"/>
          <p:nvPr/>
        </p:nvPicPr>
        <p:blipFill>
          <a:blip r:embed="rId3">
            <a:alphaModFix/>
          </a:blip>
          <a:stretch>
            <a:fillRect/>
          </a:stretch>
        </p:blipFill>
        <p:spPr>
          <a:xfrm>
            <a:off x="647700" y="557213"/>
            <a:ext cx="7848600" cy="5743575"/>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pic>
        <p:nvPicPr>
          <p:cNvPr id="1077" name="Google Shape;1077;p196"/>
          <p:cNvPicPr preferRelativeResize="0"/>
          <p:nvPr/>
        </p:nvPicPr>
        <p:blipFill>
          <a:blip r:embed="rId3">
            <a:alphaModFix/>
          </a:blip>
          <a:stretch>
            <a:fillRect/>
          </a:stretch>
        </p:blipFill>
        <p:spPr>
          <a:xfrm>
            <a:off x="1238250" y="157163"/>
            <a:ext cx="6667500" cy="6543675"/>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197"/>
          <p:cNvSpPr txBox="1"/>
          <p:nvPr/>
        </p:nvSpPr>
        <p:spPr>
          <a:xfrm>
            <a:off x="0" y="0"/>
            <a:ext cx="89589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a:solidFill>
                  <a:schemeClr val="dk1"/>
                </a:solidFill>
                <a:highlight>
                  <a:srgbClr val="FFFFFF"/>
                </a:highlight>
                <a:latin typeface="Georgia"/>
                <a:ea typeface="Georgia"/>
                <a:cs typeface="Georgia"/>
                <a:sym typeface="Georgia"/>
              </a:rPr>
              <a:t>"You’re starting to see actors realizing that just regular adware won’t do these days," Check Point's Hazum says. "</a:t>
            </a:r>
            <a:r>
              <a:rPr lang="en-US" sz="3600" b="1">
                <a:solidFill>
                  <a:schemeClr val="dk1"/>
                </a:solidFill>
                <a:highlight>
                  <a:srgbClr val="FFFFFF"/>
                </a:highlight>
                <a:latin typeface="Georgia"/>
                <a:ea typeface="Georgia"/>
                <a:cs typeface="Georgia"/>
                <a:sym typeface="Georgia"/>
              </a:rPr>
              <a:t>If you want the big money you need to invest in infrastructure and research and development.</a:t>
            </a:r>
            <a:r>
              <a:rPr lang="en-US" sz="3000">
                <a:solidFill>
                  <a:schemeClr val="dk1"/>
                </a:solidFill>
                <a:highlight>
                  <a:srgbClr val="FFFFFF"/>
                </a:highlight>
                <a:latin typeface="Georgia"/>
                <a:ea typeface="Georgia"/>
                <a:cs typeface="Georgia"/>
                <a:sym typeface="Georgia"/>
              </a:rPr>
              <a:t>"</a:t>
            </a:r>
            <a:endParaRPr sz="3000"/>
          </a:p>
        </p:txBody>
      </p:sp>
      <p:sp>
        <p:nvSpPr>
          <p:cNvPr id="1084" name="Google Shape;1084;p197"/>
          <p:cNvSpPr txBox="1"/>
          <p:nvPr/>
        </p:nvSpPr>
        <p:spPr>
          <a:xfrm>
            <a:off x="2333125" y="6474200"/>
            <a:ext cx="4645800" cy="38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100" u="sng">
                <a:solidFill>
                  <a:schemeClr val="hlink"/>
                </a:solidFill>
                <a:hlinkClick r:id="rId3"/>
              </a:rPr>
              <a:t>https://www.wired.com/story/adware-most-common-malware/</a:t>
            </a:r>
            <a:endParaRPr/>
          </a:p>
        </p:txBody>
      </p:sp>
      <p:pic>
        <p:nvPicPr>
          <p:cNvPr id="1085" name="Google Shape;1085;p197"/>
          <p:cNvPicPr preferRelativeResize="0"/>
          <p:nvPr/>
        </p:nvPicPr>
        <p:blipFill>
          <a:blip r:embed="rId4">
            <a:alphaModFix/>
          </a:blip>
          <a:stretch>
            <a:fillRect/>
          </a:stretch>
        </p:blipFill>
        <p:spPr>
          <a:xfrm>
            <a:off x="2056200" y="4030100"/>
            <a:ext cx="4846500" cy="193860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pic>
        <p:nvPicPr>
          <p:cNvPr id="1091" name="Google Shape;1091;p198"/>
          <p:cNvPicPr preferRelativeResize="0"/>
          <p:nvPr/>
        </p:nvPicPr>
        <p:blipFill>
          <a:blip r:embed="rId3">
            <a:alphaModFix/>
          </a:blip>
          <a:stretch>
            <a:fillRect/>
          </a:stretch>
        </p:blipFill>
        <p:spPr>
          <a:xfrm>
            <a:off x="152400" y="152400"/>
            <a:ext cx="8839198" cy="5617098"/>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199"/>
          <p:cNvSpPr txBox="1"/>
          <p:nvPr/>
        </p:nvSpPr>
        <p:spPr>
          <a:xfrm>
            <a:off x="0" y="0"/>
            <a:ext cx="8982300" cy="685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t>Retail, Finance, Healthcare, and Education</a:t>
            </a:r>
            <a:endParaRPr sz="2000"/>
          </a:p>
          <a:p>
            <a:pPr marL="0" lvl="0" indent="0" algn="ctr" rtl="0">
              <a:spcBef>
                <a:spcPts val="0"/>
              </a:spcBef>
              <a:spcAft>
                <a:spcPts val="0"/>
              </a:spcAft>
              <a:buNone/>
            </a:pPr>
            <a:r>
              <a:rPr lang="en-US" sz="1600"/>
              <a:t>Retail, Finance, Healthcare - Obvious</a:t>
            </a:r>
            <a:endParaRPr sz="1600"/>
          </a:p>
          <a:p>
            <a:pPr marL="0" lvl="0" indent="0" algn="ctr" rtl="0">
              <a:spcBef>
                <a:spcPts val="0"/>
              </a:spcBef>
              <a:spcAft>
                <a:spcPts val="0"/>
              </a:spcAft>
              <a:buNone/>
            </a:pPr>
            <a:r>
              <a:rPr lang="en-US" sz="1600"/>
              <a:t>Education / Libraries?!</a:t>
            </a:r>
            <a:endParaRPr sz="1600"/>
          </a:p>
          <a:p>
            <a:pPr marL="0" lvl="0" indent="0" algn="l" rtl="0">
              <a:spcBef>
                <a:spcPts val="0"/>
              </a:spcBef>
              <a:spcAft>
                <a:spcPts val="0"/>
              </a:spcAft>
              <a:buNone/>
            </a:pPr>
            <a:endParaRPr sz="1600"/>
          </a:p>
          <a:p>
            <a:pPr marL="0" lvl="0" indent="0" algn="l" rtl="0">
              <a:lnSpc>
                <a:spcPct val="150000"/>
              </a:lnSpc>
              <a:spcBef>
                <a:spcPts val="0"/>
              </a:spcBef>
              <a:spcAft>
                <a:spcPts val="0"/>
              </a:spcAft>
              <a:buNone/>
            </a:pPr>
            <a:r>
              <a:rPr lang="en-US" sz="1600"/>
              <a:t>1. Piles of treasure!</a:t>
            </a:r>
            <a:endParaRPr sz="1600"/>
          </a:p>
          <a:p>
            <a:pPr marL="0" lvl="0" indent="457200" algn="l" rtl="0">
              <a:lnSpc>
                <a:spcPct val="150000"/>
              </a:lnSpc>
              <a:spcBef>
                <a:spcPts val="0"/>
              </a:spcBef>
              <a:spcAft>
                <a:spcPts val="0"/>
              </a:spcAft>
              <a:buNone/>
            </a:pPr>
            <a:r>
              <a:rPr lang="en-US" sz="1600"/>
              <a:t>PII, IP, Espionage, Ransomware, proprietary research data </a:t>
            </a:r>
            <a:endParaRPr sz="1600"/>
          </a:p>
          <a:p>
            <a:pPr marL="0" lvl="0" indent="0" algn="l" rtl="0">
              <a:lnSpc>
                <a:spcPct val="150000"/>
              </a:lnSpc>
              <a:spcBef>
                <a:spcPts val="0"/>
              </a:spcBef>
              <a:spcAft>
                <a:spcPts val="0"/>
              </a:spcAft>
              <a:buNone/>
            </a:pPr>
            <a:r>
              <a:rPr lang="en-US" sz="1600"/>
              <a:t>2. An easier target</a:t>
            </a:r>
            <a:endParaRPr sz="1600"/>
          </a:p>
          <a:p>
            <a:pPr marL="0" lvl="0" indent="457200" algn="l" rtl="0">
              <a:lnSpc>
                <a:spcPct val="150000"/>
              </a:lnSpc>
              <a:spcBef>
                <a:spcPts val="0"/>
              </a:spcBef>
              <a:spcAft>
                <a:spcPts val="0"/>
              </a:spcAft>
              <a:buNone/>
            </a:pPr>
            <a:r>
              <a:rPr lang="en-US" sz="1600"/>
              <a:t>Older equipment, crowds, students</a:t>
            </a:r>
            <a:endParaRPr sz="1600"/>
          </a:p>
          <a:p>
            <a:pPr marL="0" lvl="0" indent="0" algn="l" rtl="0">
              <a:lnSpc>
                <a:spcPct val="150000"/>
              </a:lnSpc>
              <a:spcBef>
                <a:spcPts val="0"/>
              </a:spcBef>
              <a:spcAft>
                <a:spcPts val="0"/>
              </a:spcAft>
              <a:buNone/>
            </a:pPr>
            <a:r>
              <a:rPr lang="en-US" sz="1600"/>
              <a:t>3. (Sometimes) Not the Most Protected</a:t>
            </a:r>
            <a:endParaRPr sz="1600"/>
          </a:p>
          <a:p>
            <a:pPr marL="0" lvl="0" indent="0" algn="l" rtl="0">
              <a:lnSpc>
                <a:spcPct val="115000"/>
              </a:lnSpc>
              <a:spcBef>
                <a:spcPts val="0"/>
              </a:spcBef>
              <a:spcAft>
                <a:spcPts val="0"/>
              </a:spcAft>
              <a:buNone/>
            </a:pPr>
            <a:r>
              <a:rPr lang="en-US" sz="1600"/>
              <a:t> 	Tight budgets and limited technical staffs</a:t>
            </a:r>
            <a:endParaRPr sz="1600"/>
          </a:p>
          <a:p>
            <a:pPr marL="0" lvl="0" indent="457200" algn="l" rtl="0">
              <a:lnSpc>
                <a:spcPct val="115000"/>
              </a:lnSpc>
              <a:spcBef>
                <a:spcPts val="0"/>
              </a:spcBef>
              <a:spcAft>
                <a:spcPts val="0"/>
              </a:spcAft>
              <a:buNone/>
            </a:pPr>
            <a:r>
              <a:rPr lang="en-US" sz="1600"/>
              <a:t>Target-rich environment.</a:t>
            </a:r>
            <a:endParaRPr sz="1600"/>
          </a:p>
          <a:p>
            <a:pPr marL="0" lvl="0" indent="457200" algn="l" rtl="0">
              <a:lnSpc>
                <a:spcPct val="115000"/>
              </a:lnSpc>
              <a:spcBef>
                <a:spcPts val="0"/>
              </a:spcBef>
              <a:spcAft>
                <a:spcPts val="0"/>
              </a:spcAft>
              <a:buNone/>
            </a:pPr>
            <a:r>
              <a:rPr lang="en-US" sz="1600"/>
              <a:t>Students / Patrons</a:t>
            </a:r>
            <a:endParaRPr sz="1600"/>
          </a:p>
          <a:p>
            <a:pPr marL="0" lvl="0" indent="0" algn="l" rtl="0">
              <a:lnSpc>
                <a:spcPct val="115000"/>
              </a:lnSpc>
              <a:spcBef>
                <a:spcPts val="0"/>
              </a:spcBef>
              <a:spcAft>
                <a:spcPts val="0"/>
              </a:spcAft>
              <a:buNone/>
            </a:pPr>
            <a:r>
              <a:rPr lang="en-US" sz="1600"/>
              <a:t> 	Large and complex </a:t>
            </a:r>
            <a:endParaRPr sz="1600"/>
          </a:p>
          <a:p>
            <a:pPr marL="0" lvl="0" indent="457200" algn="l" rtl="0">
              <a:lnSpc>
                <a:spcPct val="115000"/>
              </a:lnSpc>
              <a:spcBef>
                <a:spcPts val="0"/>
              </a:spcBef>
              <a:spcAft>
                <a:spcPts val="0"/>
              </a:spcAft>
              <a:buNone/>
            </a:pPr>
            <a:r>
              <a:rPr lang="en-US" sz="1600"/>
              <a:t>Less focus and budget on security</a:t>
            </a:r>
            <a:endParaRPr sz="1600"/>
          </a:p>
          <a:p>
            <a:pPr marL="0" lvl="0" indent="0" algn="l" rtl="0">
              <a:lnSpc>
                <a:spcPct val="150000"/>
              </a:lnSpc>
              <a:spcBef>
                <a:spcPts val="0"/>
              </a:spcBef>
              <a:spcAft>
                <a:spcPts val="0"/>
              </a:spcAft>
              <a:buNone/>
            </a:pPr>
            <a:r>
              <a:rPr lang="en-US" sz="1600"/>
              <a:t>4. Lots of Users</a:t>
            </a:r>
            <a:endParaRPr sz="1600"/>
          </a:p>
          <a:p>
            <a:pPr marL="0" lvl="0" indent="0" algn="l" rtl="0">
              <a:lnSpc>
                <a:spcPct val="150000"/>
              </a:lnSpc>
              <a:spcBef>
                <a:spcPts val="0"/>
              </a:spcBef>
              <a:spcAft>
                <a:spcPts val="0"/>
              </a:spcAft>
              <a:buNone/>
            </a:pPr>
            <a:r>
              <a:rPr lang="en-US" sz="1600"/>
              <a:t>5. Perimeter-Focused</a:t>
            </a:r>
            <a:endParaRPr sz="1600"/>
          </a:p>
          <a:p>
            <a:pPr marL="0" lvl="0" indent="0" algn="l" rtl="0">
              <a:lnSpc>
                <a:spcPct val="150000"/>
              </a:lnSpc>
              <a:spcBef>
                <a:spcPts val="0"/>
              </a:spcBef>
              <a:spcAft>
                <a:spcPts val="0"/>
              </a:spcAft>
              <a:buNone/>
            </a:pPr>
            <a:r>
              <a:rPr lang="en-US" sz="1600"/>
              <a:t>6. Lack of Research Visibility for IT Staff</a:t>
            </a:r>
            <a:endParaRPr sz="1600"/>
          </a:p>
          <a:p>
            <a:pPr marL="0" lvl="0" indent="457200" algn="l" rtl="0">
              <a:lnSpc>
                <a:spcPct val="150000"/>
              </a:lnSpc>
              <a:spcBef>
                <a:spcPts val="0"/>
              </a:spcBef>
              <a:spcAft>
                <a:spcPts val="0"/>
              </a:spcAft>
              <a:buNone/>
            </a:pPr>
            <a:r>
              <a:rPr lang="en-US" sz="1600"/>
              <a:t>The IT department cannot take measures to secure research data it does not know about. </a:t>
            </a:r>
            <a:endParaRPr sz="1600"/>
          </a:p>
          <a:p>
            <a:pPr marL="0" lvl="0" indent="0" algn="l" rtl="0">
              <a:lnSpc>
                <a:spcPct val="150000"/>
              </a:lnSpc>
              <a:spcBef>
                <a:spcPts val="0"/>
              </a:spcBef>
              <a:spcAft>
                <a:spcPts val="0"/>
              </a:spcAft>
              <a:buNone/>
            </a:pPr>
            <a:r>
              <a:rPr lang="en-US" sz="1600"/>
              <a:t>7.  Open Culture</a:t>
            </a:r>
            <a:endParaRPr sz="1600"/>
          </a:p>
          <a:p>
            <a:pPr marL="0" lvl="0" indent="0" algn="l" rtl="0">
              <a:lnSpc>
                <a:spcPct val="150000"/>
              </a:lnSpc>
              <a:spcBef>
                <a:spcPts val="0"/>
              </a:spcBef>
              <a:spcAft>
                <a:spcPts val="0"/>
              </a:spcAft>
              <a:buNone/>
            </a:pPr>
            <a:r>
              <a:rPr lang="en-US" sz="1600"/>
              <a:t>8. Third-Party Vendors</a:t>
            </a:r>
            <a:endParaRPr sz="1600"/>
          </a:p>
          <a:p>
            <a:pPr marL="0" lvl="0" indent="0" algn="l" rtl="0">
              <a:lnSpc>
                <a:spcPct val="150000"/>
              </a:lnSpc>
              <a:spcBef>
                <a:spcPts val="0"/>
              </a:spcBef>
              <a:spcAft>
                <a:spcPts val="0"/>
              </a:spcAft>
              <a:buNone/>
            </a:pPr>
            <a:r>
              <a:rPr lang="en-US" sz="1600"/>
              <a:t>But…. Is edu is more likely to report problems than private sector targets?</a:t>
            </a:r>
            <a:endParaRPr sz="160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3" name="Google Shape;1103;p200"/>
          <p:cNvSpPr txBox="1"/>
          <p:nvPr/>
        </p:nvSpPr>
        <p:spPr>
          <a:xfrm>
            <a:off x="0" y="0"/>
            <a:ext cx="9097800" cy="1723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3000" b="1">
                <a:solidFill>
                  <a:srgbClr val="121212"/>
                </a:solidFill>
                <a:highlight>
                  <a:srgbClr val="FFFFFF"/>
                </a:highlight>
              </a:rPr>
              <a:t>Threat Actors’ Most Targeted Industries in 2020: Finance, Manufacturing and Energy</a:t>
            </a:r>
            <a:endParaRPr sz="3000" b="1">
              <a:solidFill>
                <a:srgbClr val="121212"/>
              </a:solidFill>
              <a:highlight>
                <a:srgbClr val="FFFFFF"/>
              </a:highlight>
            </a:endParaRPr>
          </a:p>
          <a:p>
            <a:pPr marL="0" lvl="0" indent="0" algn="l" rtl="0">
              <a:lnSpc>
                <a:spcPct val="115000"/>
              </a:lnSpc>
              <a:spcBef>
                <a:spcPts val="2400"/>
              </a:spcBef>
              <a:spcAft>
                <a:spcPts val="0"/>
              </a:spcAft>
              <a:buNone/>
            </a:pPr>
            <a:endParaRPr sz="1100"/>
          </a:p>
        </p:txBody>
      </p:sp>
      <p:sp>
        <p:nvSpPr>
          <p:cNvPr id="1104" name="Google Shape;1104;p200"/>
          <p:cNvSpPr txBox="1"/>
          <p:nvPr/>
        </p:nvSpPr>
        <p:spPr>
          <a:xfrm>
            <a:off x="0" y="1085275"/>
            <a:ext cx="9097800" cy="4734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400"/>
              </a:spcBef>
              <a:spcAft>
                <a:spcPts val="0"/>
              </a:spcAft>
              <a:buNone/>
            </a:pPr>
            <a:r>
              <a:rPr lang="en-US" sz="1900" b="1">
                <a:highlight>
                  <a:srgbClr val="FFFFFF"/>
                </a:highlight>
              </a:rPr>
              <a:t>#10 (Down 3 from last year!) </a:t>
            </a:r>
            <a:r>
              <a:rPr lang="en-US" sz="1900" b="1" i="1">
                <a:highlight>
                  <a:srgbClr val="FFFFFF"/>
                </a:highlight>
              </a:rPr>
              <a:t>Education</a:t>
            </a:r>
            <a:endParaRPr sz="1900" b="1" i="1">
              <a:highlight>
                <a:srgbClr val="FFFFFF"/>
              </a:highlight>
            </a:endParaRPr>
          </a:p>
          <a:p>
            <a:pPr marL="0" lvl="0" indent="0" algn="l" rtl="0">
              <a:lnSpc>
                <a:spcPct val="115000"/>
              </a:lnSpc>
              <a:spcBef>
                <a:spcPts val="1800"/>
              </a:spcBef>
              <a:spcAft>
                <a:spcPts val="0"/>
              </a:spcAft>
              <a:buNone/>
            </a:pPr>
            <a:r>
              <a:rPr lang="en-US" sz="1950">
                <a:highlight>
                  <a:srgbClr val="FFFFFF"/>
                </a:highlight>
              </a:rPr>
              <a:t>Half (50%) of the attacks on education in 2020 were spam or adware; 10% of attacks were ransomware. The education sector ranked as the 10th most attacked in 2020, receiving 4% of all attacks on the top 10 industries. This moves education down from the seventh-most attacked position in 2019, when it received 8% of all attacks.</a:t>
            </a:r>
            <a:endParaRPr sz="1950">
              <a:highlight>
                <a:srgbClr val="FFFFFF"/>
              </a:highlight>
            </a:endParaRPr>
          </a:p>
          <a:p>
            <a:pPr marL="0" lvl="0" indent="0" algn="ctr" rtl="0">
              <a:lnSpc>
                <a:spcPct val="115000"/>
              </a:lnSpc>
              <a:spcBef>
                <a:spcPts val="1800"/>
              </a:spcBef>
              <a:spcAft>
                <a:spcPts val="3600"/>
              </a:spcAft>
              <a:buNone/>
            </a:pPr>
            <a:r>
              <a:rPr lang="en-US" sz="2350">
                <a:highlight>
                  <a:srgbClr val="FFFFFF"/>
                </a:highlight>
              </a:rPr>
              <a:t>Although this sector saw a smaller portion of attacks overall, it is also </a:t>
            </a:r>
            <a:r>
              <a:rPr lang="en-US" sz="2350">
                <a:highlight>
                  <a:srgbClr val="FFFFFF"/>
                </a:highlight>
                <a:uFill>
                  <a:noFill/>
                </a:uFill>
                <a:hlinkClick r:id="rId3"/>
              </a:rPr>
              <a:t>a more vulnerable sector</a:t>
            </a:r>
            <a:r>
              <a:rPr lang="en-US" sz="2350">
                <a:highlight>
                  <a:srgbClr val="FFFFFF"/>
                </a:highlight>
              </a:rPr>
              <a:t> where security budgets are humble, but risks are prolific. Students and staff make for a large attack surface that’s decentralized and harder to control, making schools and universities all the more susceptible to cyberattacks.</a:t>
            </a:r>
            <a:endParaRPr sz="2350">
              <a:highlight>
                <a:srgbClr val="FFFFFF"/>
              </a:highlight>
            </a:endParaRPr>
          </a:p>
        </p:txBody>
      </p:sp>
      <p:sp>
        <p:nvSpPr>
          <p:cNvPr id="1105" name="Google Shape;1105;p200"/>
          <p:cNvSpPr txBox="1"/>
          <p:nvPr/>
        </p:nvSpPr>
        <p:spPr>
          <a:xfrm>
            <a:off x="0" y="6457800"/>
            <a:ext cx="91440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800"/>
              <a:t>https://securityintelligence.com/posts/threat-actors-targeted-industries-2020-finance-manufacturing-energy/</a:t>
            </a:r>
            <a:endParaRPr sz="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102"/>
          <p:cNvSpPr/>
          <p:nvPr/>
        </p:nvSpPr>
        <p:spPr>
          <a:xfrm>
            <a:off x="244080" y="220680"/>
            <a:ext cx="6691200" cy="454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2400" b="1" strike="noStrike">
                <a:solidFill>
                  <a:srgbClr val="002144"/>
                </a:solidFill>
              </a:rPr>
              <a:t>About </a:t>
            </a:r>
            <a:r>
              <a:rPr lang="en-US" sz="2400" b="1">
                <a:solidFill>
                  <a:srgbClr val="002144"/>
                </a:solidFill>
              </a:rPr>
              <a:t>LYRASIS</a:t>
            </a:r>
            <a:endParaRPr sz="2400" b="1" strike="noStrike"/>
          </a:p>
        </p:txBody>
      </p:sp>
      <p:sp>
        <p:nvSpPr>
          <p:cNvPr id="446" name="Google Shape;446;p102"/>
          <p:cNvSpPr/>
          <p:nvPr/>
        </p:nvSpPr>
        <p:spPr>
          <a:xfrm>
            <a:off x="244080" y="891360"/>
            <a:ext cx="8657700" cy="2689800"/>
          </a:xfrm>
          <a:prstGeom prst="rect">
            <a:avLst/>
          </a:prstGeom>
          <a:noFill/>
          <a:ln>
            <a:noFill/>
          </a:ln>
        </p:spPr>
        <p:txBody>
          <a:bodyPr spcFirstLastPara="1" wrap="square" lIns="90000" tIns="45000" rIns="90000" bIns="45000" anchor="t" anchorCtr="0">
            <a:noAutofit/>
          </a:bodyPr>
          <a:lstStyle/>
          <a:p>
            <a:pPr marL="182880" marR="0" lvl="0" indent="-182880" algn="l" rtl="0">
              <a:lnSpc>
                <a:spcPct val="110000"/>
              </a:lnSpc>
              <a:spcBef>
                <a:spcPts val="0"/>
              </a:spcBef>
              <a:spcAft>
                <a:spcPts val="0"/>
              </a:spcAft>
              <a:buClr>
                <a:srgbClr val="93A299"/>
              </a:buClr>
              <a:buSzPts val="2040"/>
              <a:buFont typeface="Arial"/>
              <a:buChar char="•"/>
            </a:pPr>
            <a:r>
              <a:rPr lang="en-US" sz="2400" b="0" strike="noStrike">
                <a:solidFill>
                  <a:srgbClr val="002144"/>
                </a:solidFill>
                <a:latin typeface="Arial"/>
                <a:ea typeface="Arial"/>
                <a:cs typeface="Arial"/>
                <a:sym typeface="Arial"/>
              </a:rPr>
              <a:t>80 years of deep history with information professionals</a:t>
            </a:r>
            <a:endParaRPr sz="2400" b="0" strike="noStrike">
              <a:latin typeface="Arial"/>
              <a:ea typeface="Arial"/>
              <a:cs typeface="Arial"/>
              <a:sym typeface="Arial"/>
            </a:endParaRPr>
          </a:p>
          <a:p>
            <a:pPr marL="182880" marR="0" lvl="0" indent="-182880" algn="l" rtl="0">
              <a:lnSpc>
                <a:spcPct val="110000"/>
              </a:lnSpc>
              <a:spcBef>
                <a:spcPts val="479"/>
              </a:spcBef>
              <a:spcAft>
                <a:spcPts val="0"/>
              </a:spcAft>
              <a:buClr>
                <a:srgbClr val="93A299"/>
              </a:buClr>
              <a:buSzPts val="2040"/>
              <a:buFont typeface="Arial"/>
              <a:buChar char="•"/>
            </a:pPr>
            <a:r>
              <a:rPr lang="en-US" sz="2400" b="0" strike="noStrike">
                <a:solidFill>
                  <a:srgbClr val="002144"/>
                </a:solidFill>
                <a:latin typeface="Arial"/>
                <a:ea typeface="Arial"/>
                <a:cs typeface="Arial"/>
                <a:sym typeface="Arial"/>
              </a:rPr>
              <a:t>Non-profit</a:t>
            </a:r>
            <a:endParaRPr sz="2400" b="0" strike="noStrike">
              <a:latin typeface="Arial"/>
              <a:ea typeface="Arial"/>
              <a:cs typeface="Arial"/>
              <a:sym typeface="Arial"/>
            </a:endParaRPr>
          </a:p>
          <a:p>
            <a:pPr marL="182880" marR="0" lvl="0" indent="-182880" algn="l" rtl="0">
              <a:lnSpc>
                <a:spcPct val="110000"/>
              </a:lnSpc>
              <a:spcBef>
                <a:spcPts val="479"/>
              </a:spcBef>
              <a:spcAft>
                <a:spcPts val="0"/>
              </a:spcAft>
              <a:buClr>
                <a:srgbClr val="93A299"/>
              </a:buClr>
              <a:buSzPts val="2040"/>
              <a:buFont typeface="Arial"/>
              <a:buChar char="•"/>
            </a:pPr>
            <a:r>
              <a:rPr lang="en-US" sz="2400" b="0" strike="noStrike">
                <a:solidFill>
                  <a:srgbClr val="002144"/>
                </a:solidFill>
                <a:latin typeface="Arial"/>
                <a:ea typeface="Arial"/>
                <a:cs typeface="Arial"/>
                <a:sym typeface="Arial"/>
              </a:rPr>
              <a:t>Community focused</a:t>
            </a:r>
            <a:endParaRPr sz="2400" b="0" strike="noStrike">
              <a:latin typeface="Arial"/>
              <a:ea typeface="Arial"/>
              <a:cs typeface="Arial"/>
              <a:sym typeface="Arial"/>
            </a:endParaRPr>
          </a:p>
          <a:p>
            <a:pPr marL="182880" marR="0" lvl="0" indent="-182880" algn="l" rtl="0">
              <a:lnSpc>
                <a:spcPct val="110000"/>
              </a:lnSpc>
              <a:spcBef>
                <a:spcPts val="479"/>
              </a:spcBef>
              <a:spcAft>
                <a:spcPts val="0"/>
              </a:spcAft>
              <a:buClr>
                <a:srgbClr val="93A299"/>
              </a:buClr>
              <a:buSzPts val="2040"/>
              <a:buFont typeface="Arial"/>
              <a:buChar char="•"/>
            </a:pPr>
            <a:r>
              <a:rPr lang="en-US" sz="2400" b="0" strike="noStrike">
                <a:solidFill>
                  <a:srgbClr val="002144"/>
                </a:solidFill>
                <a:latin typeface="Arial"/>
                <a:ea typeface="Arial"/>
                <a:cs typeface="Arial"/>
                <a:sym typeface="Arial"/>
              </a:rPr>
              <a:t>Devoted to serving members</a:t>
            </a:r>
            <a:endParaRPr sz="2400" b="0" strike="noStrike">
              <a:latin typeface="Arial"/>
              <a:ea typeface="Arial"/>
              <a:cs typeface="Arial"/>
              <a:sym typeface="Arial"/>
            </a:endParaRPr>
          </a:p>
          <a:p>
            <a:pPr marL="182880" marR="0" lvl="0" indent="-182880" algn="l" rtl="0">
              <a:lnSpc>
                <a:spcPct val="110000"/>
              </a:lnSpc>
              <a:spcBef>
                <a:spcPts val="479"/>
              </a:spcBef>
              <a:spcAft>
                <a:spcPts val="0"/>
              </a:spcAft>
              <a:buClr>
                <a:srgbClr val="93A299"/>
              </a:buClr>
              <a:buSzPts val="2040"/>
              <a:buFont typeface="Arial"/>
              <a:buChar char="•"/>
            </a:pPr>
            <a:r>
              <a:rPr lang="en-US" sz="2400">
                <a:solidFill>
                  <a:srgbClr val="002144"/>
                </a:solidFill>
              </a:rPr>
              <a:t>1000</a:t>
            </a:r>
            <a:r>
              <a:rPr lang="en-US" sz="2400" b="0" strike="noStrike">
                <a:solidFill>
                  <a:srgbClr val="002144"/>
                </a:solidFill>
                <a:latin typeface="Arial"/>
                <a:ea typeface="Arial"/>
                <a:cs typeface="Arial"/>
                <a:sym typeface="Arial"/>
              </a:rPr>
              <a:t>+ members strong</a:t>
            </a:r>
            <a:endParaRPr sz="2400" b="0" strike="noStrike">
              <a:latin typeface="Arial"/>
              <a:ea typeface="Arial"/>
              <a:cs typeface="Arial"/>
              <a:sym typeface="Arial"/>
            </a:endParaRPr>
          </a:p>
          <a:p>
            <a:pPr marL="182880" marR="0" lvl="0" indent="-182880" algn="l" rtl="0">
              <a:lnSpc>
                <a:spcPct val="110000"/>
              </a:lnSpc>
              <a:spcBef>
                <a:spcPts val="479"/>
              </a:spcBef>
              <a:spcAft>
                <a:spcPts val="0"/>
              </a:spcAft>
              <a:buClr>
                <a:srgbClr val="93A299"/>
              </a:buClr>
              <a:buSzPts val="2040"/>
              <a:buFont typeface="Arial"/>
              <a:buChar char="•"/>
            </a:pPr>
            <a:r>
              <a:rPr lang="en-US" sz="2400" b="0" strike="noStrike">
                <a:solidFill>
                  <a:srgbClr val="002144"/>
                </a:solidFill>
                <a:latin typeface="Arial"/>
                <a:ea typeface="Arial"/>
                <a:cs typeface="Arial"/>
                <a:sym typeface="Arial"/>
              </a:rPr>
              <a:t>80+ vendor partners</a:t>
            </a:r>
            <a:endParaRPr sz="2400" b="0" strike="noStrike">
              <a:latin typeface="Arial"/>
              <a:ea typeface="Arial"/>
              <a:cs typeface="Arial"/>
              <a:sym typeface="Arial"/>
            </a:endParaRPr>
          </a:p>
          <a:p>
            <a:pPr marL="182880" marR="0" lvl="0" indent="-182880" algn="l" rtl="0">
              <a:lnSpc>
                <a:spcPct val="110000"/>
              </a:lnSpc>
              <a:spcBef>
                <a:spcPts val="479"/>
              </a:spcBef>
              <a:spcAft>
                <a:spcPts val="0"/>
              </a:spcAft>
              <a:buClr>
                <a:srgbClr val="93A299"/>
              </a:buClr>
              <a:buSzPts val="2040"/>
              <a:buFont typeface="Arial"/>
              <a:buChar char="•"/>
            </a:pPr>
            <a:r>
              <a:rPr lang="en-US" sz="2400" b="0" strike="noStrike">
                <a:solidFill>
                  <a:srgbClr val="002144"/>
                </a:solidFill>
                <a:latin typeface="Arial"/>
                <a:ea typeface="Arial"/>
                <a:cs typeface="Arial"/>
                <a:sym typeface="Arial"/>
              </a:rPr>
              <a:t>Bringing together collections-holding organizations across fields, including archives, libraries and museums</a:t>
            </a:r>
            <a:endParaRPr sz="2400" b="0" strike="noStrike">
              <a:latin typeface="Arial"/>
              <a:ea typeface="Arial"/>
              <a:cs typeface="Arial"/>
              <a:sym typeface="Arial"/>
            </a:endParaRPr>
          </a:p>
          <a:p>
            <a:pPr marL="0" marR="0" lvl="0" indent="0" algn="l" rtl="0">
              <a:lnSpc>
                <a:spcPct val="100000"/>
              </a:lnSpc>
              <a:spcBef>
                <a:spcPts val="479"/>
              </a:spcBef>
              <a:spcAft>
                <a:spcPts val="0"/>
              </a:spcAft>
              <a:buNone/>
            </a:pPr>
            <a:endParaRPr sz="2400" b="0" strike="noStrike">
              <a:latin typeface="Arial"/>
              <a:ea typeface="Arial"/>
              <a:cs typeface="Arial"/>
              <a:sym typeface="Arial"/>
            </a:endParaRPr>
          </a:p>
        </p:txBody>
      </p:sp>
      <p:pic>
        <p:nvPicPr>
          <p:cNvPr id="447" name="Google Shape;447;p102"/>
          <p:cNvPicPr preferRelativeResize="0"/>
          <p:nvPr/>
        </p:nvPicPr>
        <p:blipFill rotWithShape="1">
          <a:blip r:embed="rId3">
            <a:alphaModFix/>
          </a:blip>
          <a:srcRect/>
          <a:stretch/>
        </p:blipFill>
        <p:spPr>
          <a:xfrm>
            <a:off x="241560" y="3696120"/>
            <a:ext cx="8659293" cy="2737732"/>
          </a:xfrm>
          <a:prstGeom prst="rect">
            <a:avLst/>
          </a:prstGeom>
          <a:noFill/>
          <a:ln>
            <a:noFill/>
          </a:ln>
        </p:spPr>
      </p:pic>
      <p:sp>
        <p:nvSpPr>
          <p:cNvPr id="448" name="Google Shape;448;p102"/>
          <p:cNvSpPr/>
          <p:nvPr/>
        </p:nvSpPr>
        <p:spPr>
          <a:xfrm>
            <a:off x="521640" y="4615560"/>
            <a:ext cx="2216400" cy="1041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4400" b="1">
                <a:solidFill>
                  <a:srgbClr val="FFFFFF"/>
                </a:solidFill>
              </a:rPr>
              <a:t>1</a:t>
            </a:r>
            <a:r>
              <a:rPr lang="en-US" sz="4400" b="1" strike="noStrike">
                <a:solidFill>
                  <a:srgbClr val="FFFFFF"/>
                </a:solidFill>
                <a:latin typeface="Arial"/>
                <a:ea typeface="Arial"/>
                <a:cs typeface="Arial"/>
                <a:sym typeface="Arial"/>
              </a:rPr>
              <a:t>000+</a:t>
            </a:r>
            <a:endParaRPr sz="4400" b="0" strike="noStrike">
              <a:latin typeface="Arial"/>
              <a:ea typeface="Arial"/>
              <a:cs typeface="Arial"/>
              <a:sym typeface="Arial"/>
            </a:endParaRPr>
          </a:p>
          <a:p>
            <a:pPr marL="0" marR="0" lvl="0" indent="0" algn="ctr" rtl="0">
              <a:lnSpc>
                <a:spcPct val="100000"/>
              </a:lnSpc>
              <a:spcBef>
                <a:spcPts val="0"/>
              </a:spcBef>
              <a:spcAft>
                <a:spcPts val="0"/>
              </a:spcAft>
              <a:buNone/>
            </a:pPr>
            <a:r>
              <a:rPr lang="en-US" sz="1800" b="0" strike="noStrike">
                <a:solidFill>
                  <a:srgbClr val="FFFFFF"/>
                </a:solidFill>
                <a:latin typeface="Arial"/>
                <a:ea typeface="Arial"/>
                <a:cs typeface="Arial"/>
                <a:sym typeface="Arial"/>
              </a:rPr>
              <a:t>Members</a:t>
            </a:r>
            <a:endParaRPr sz="1800" b="0" strike="noStrike">
              <a:latin typeface="Arial"/>
              <a:ea typeface="Arial"/>
              <a:cs typeface="Arial"/>
              <a:sym typeface="Arial"/>
            </a:endParaRPr>
          </a:p>
          <a:p>
            <a:pPr marL="0" marR="0" lvl="0" indent="0" algn="r" rtl="0">
              <a:lnSpc>
                <a:spcPct val="100000"/>
              </a:lnSpc>
              <a:spcBef>
                <a:spcPts val="0"/>
              </a:spcBef>
              <a:spcAft>
                <a:spcPts val="0"/>
              </a:spcAft>
              <a:buNone/>
            </a:pPr>
            <a:endParaRPr sz="1800" b="0" strike="noStrike">
              <a:latin typeface="Arial"/>
              <a:ea typeface="Arial"/>
              <a:cs typeface="Arial"/>
              <a:sym typeface="Arial"/>
            </a:endParaRPr>
          </a:p>
        </p:txBody>
      </p:sp>
      <p:sp>
        <p:nvSpPr>
          <p:cNvPr id="449" name="Google Shape;449;p102"/>
          <p:cNvSpPr/>
          <p:nvPr/>
        </p:nvSpPr>
        <p:spPr>
          <a:xfrm>
            <a:off x="3138840" y="4624920"/>
            <a:ext cx="2369100" cy="1041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4400" b="1" strike="noStrike">
                <a:solidFill>
                  <a:srgbClr val="FFFFFF"/>
                </a:solidFill>
                <a:latin typeface="Arial"/>
                <a:ea typeface="Arial"/>
                <a:cs typeface="Arial"/>
                <a:sym typeface="Arial"/>
              </a:rPr>
              <a:t>$500m</a:t>
            </a:r>
            <a:endParaRPr sz="4400" b="0" strike="noStrike">
              <a:latin typeface="Arial"/>
              <a:ea typeface="Arial"/>
              <a:cs typeface="Arial"/>
              <a:sym typeface="Arial"/>
            </a:endParaRPr>
          </a:p>
          <a:p>
            <a:pPr marL="0" marR="0" lvl="0" indent="0" algn="ctr" rtl="0">
              <a:lnSpc>
                <a:spcPct val="100000"/>
              </a:lnSpc>
              <a:spcBef>
                <a:spcPts val="0"/>
              </a:spcBef>
              <a:spcAft>
                <a:spcPts val="0"/>
              </a:spcAft>
              <a:buNone/>
            </a:pPr>
            <a:r>
              <a:rPr lang="en-US" sz="1800" b="0" strike="noStrike">
                <a:solidFill>
                  <a:srgbClr val="FFFFFF"/>
                </a:solidFill>
                <a:latin typeface="Arial"/>
                <a:ea typeface="Arial"/>
                <a:cs typeface="Arial"/>
                <a:sym typeface="Arial"/>
              </a:rPr>
              <a:t>Services Provided</a:t>
            </a:r>
            <a:endParaRPr sz="1800" b="0" strike="noStrike">
              <a:latin typeface="Arial"/>
              <a:ea typeface="Arial"/>
              <a:cs typeface="Arial"/>
              <a:sym typeface="Arial"/>
            </a:endParaRPr>
          </a:p>
          <a:p>
            <a:pPr marL="0" marR="0" lvl="0" indent="0" algn="r" rtl="0">
              <a:lnSpc>
                <a:spcPct val="100000"/>
              </a:lnSpc>
              <a:spcBef>
                <a:spcPts val="0"/>
              </a:spcBef>
              <a:spcAft>
                <a:spcPts val="0"/>
              </a:spcAft>
              <a:buNone/>
            </a:pPr>
            <a:endParaRPr sz="1800" b="0" strike="noStrike">
              <a:latin typeface="Arial"/>
              <a:ea typeface="Arial"/>
              <a:cs typeface="Arial"/>
              <a:sym typeface="Arial"/>
            </a:endParaRPr>
          </a:p>
        </p:txBody>
      </p:sp>
      <p:sp>
        <p:nvSpPr>
          <p:cNvPr id="450" name="Google Shape;450;p102"/>
          <p:cNvSpPr/>
          <p:nvPr/>
        </p:nvSpPr>
        <p:spPr>
          <a:xfrm>
            <a:off x="5871960" y="4615560"/>
            <a:ext cx="2439000" cy="1041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4400" b="1" strike="noStrike">
                <a:solidFill>
                  <a:srgbClr val="FFFFFF"/>
                </a:solidFill>
                <a:latin typeface="Arial"/>
                <a:ea typeface="Arial"/>
                <a:cs typeface="Arial"/>
                <a:sym typeface="Arial"/>
              </a:rPr>
              <a:t>Millions</a:t>
            </a:r>
            <a:endParaRPr sz="4400" b="0" strike="noStrike">
              <a:latin typeface="Arial"/>
              <a:ea typeface="Arial"/>
              <a:cs typeface="Arial"/>
              <a:sym typeface="Arial"/>
            </a:endParaRPr>
          </a:p>
          <a:p>
            <a:pPr marL="0" marR="0" lvl="0" indent="0" algn="ctr" rtl="0">
              <a:lnSpc>
                <a:spcPct val="100000"/>
              </a:lnSpc>
              <a:spcBef>
                <a:spcPts val="0"/>
              </a:spcBef>
              <a:spcAft>
                <a:spcPts val="0"/>
              </a:spcAft>
              <a:buNone/>
            </a:pPr>
            <a:r>
              <a:rPr lang="en-US" sz="1800" b="0" strike="noStrike">
                <a:solidFill>
                  <a:srgbClr val="FFFFFF"/>
                </a:solidFill>
                <a:latin typeface="Arial"/>
                <a:ea typeface="Arial"/>
                <a:cs typeface="Arial"/>
                <a:sym typeface="Arial"/>
              </a:rPr>
              <a:t>of Dollars Saved</a:t>
            </a:r>
            <a:endParaRPr sz="1800" b="0" strike="noStrike">
              <a:latin typeface="Arial"/>
              <a:ea typeface="Arial"/>
              <a:cs typeface="Arial"/>
              <a:sym typeface="Arial"/>
            </a:endParaRPr>
          </a:p>
          <a:p>
            <a:pPr marL="0" marR="0" lvl="0" indent="0" algn="r" rtl="0">
              <a:lnSpc>
                <a:spcPct val="100000"/>
              </a:lnSpc>
              <a:spcBef>
                <a:spcPts val="0"/>
              </a:spcBef>
              <a:spcAft>
                <a:spcPts val="0"/>
              </a:spcAft>
              <a:buNone/>
            </a:pPr>
            <a:endParaRPr sz="1800" b="0" strike="noStrike">
              <a:latin typeface="Arial"/>
              <a:ea typeface="Arial"/>
              <a:cs typeface="Arial"/>
              <a:sym typeface="Arial"/>
            </a:endParaRPr>
          </a:p>
        </p:txBody>
      </p:sp>
      <p:pic>
        <p:nvPicPr>
          <p:cNvPr id="451" name="Google Shape;451;p102"/>
          <p:cNvPicPr preferRelativeResize="0"/>
          <p:nvPr/>
        </p:nvPicPr>
        <p:blipFill>
          <a:blip r:embed="rId4">
            <a:alphaModFix/>
          </a:blip>
          <a:stretch>
            <a:fillRect/>
          </a:stretch>
        </p:blipFill>
        <p:spPr>
          <a:xfrm>
            <a:off x="6025350" y="3267488"/>
            <a:ext cx="2771775" cy="428625"/>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1110" name="Google Shape;1110;p201"/>
          <p:cNvSpPr/>
          <p:nvPr/>
        </p:nvSpPr>
        <p:spPr>
          <a:xfrm>
            <a:off x="274325" y="232800"/>
            <a:ext cx="8805000" cy="6762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Not much of this crime is new</a:t>
            </a:r>
            <a:endParaRPr sz="3600" b="0" i="0" u="none" strike="noStrike" cap="none">
              <a:latin typeface="Arial"/>
              <a:ea typeface="Arial"/>
              <a:cs typeface="Arial"/>
              <a:sym typeface="Arial"/>
            </a:endParaRPr>
          </a:p>
        </p:txBody>
      </p:sp>
      <p:sp>
        <p:nvSpPr>
          <p:cNvPr id="1111" name="Google Shape;1111;p201"/>
          <p:cNvSpPr/>
          <p:nvPr/>
        </p:nvSpPr>
        <p:spPr>
          <a:xfrm>
            <a:off x="457200" y="1371600"/>
            <a:ext cx="8208000" cy="284076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endParaRPr sz="18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Automation</a:t>
            </a:r>
            <a:endParaRPr sz="36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Distance </a:t>
            </a:r>
            <a:endParaRPr sz="36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"Technique Propagation" </a:t>
            </a:r>
            <a:endParaRPr sz="36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	</a:t>
            </a:r>
            <a:r>
              <a:rPr lang="en-US" sz="1600" b="0" i="0" u="none" strike="noStrike" cap="none">
                <a:solidFill>
                  <a:srgbClr val="000000"/>
                </a:solidFill>
                <a:latin typeface="Arial"/>
                <a:ea typeface="Arial"/>
                <a:cs typeface="Arial"/>
                <a:sym typeface="Arial"/>
              </a:rPr>
              <a:t>(“Only the first attacker has to be skilled; everyone else can use his software.”)</a:t>
            </a:r>
            <a:endParaRPr sz="1600" b="0" i="0" u="none" strike="noStrike" cap="none">
              <a:latin typeface="Arial"/>
              <a:ea typeface="Arial"/>
              <a:cs typeface="Arial"/>
              <a:sym typeface="Arial"/>
            </a:endParaRPr>
          </a:p>
        </p:txBody>
      </p:sp>
      <p:sp>
        <p:nvSpPr>
          <p:cNvPr id="1112" name="Google Shape;1112;p201"/>
          <p:cNvSpPr/>
          <p:nvPr/>
        </p:nvSpPr>
        <p:spPr>
          <a:xfrm>
            <a:off x="3124080" y="6356520"/>
            <a:ext cx="2873880" cy="34344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1200" b="0" i="0" u="none" strike="noStrike" cap="none">
                <a:solidFill>
                  <a:srgbClr val="888888"/>
                </a:solidFill>
                <a:latin typeface="Arial"/>
                <a:ea typeface="Arial"/>
                <a:cs typeface="Arial"/>
                <a:sym typeface="Arial"/>
              </a:rPr>
              <a:t>Intro</a:t>
            </a:r>
            <a:endParaRPr sz="1200" b="0" i="0" u="none" strike="noStrike" cap="none">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202"/>
          <p:cNvSpPr/>
          <p:nvPr/>
        </p:nvSpPr>
        <p:spPr>
          <a:xfrm>
            <a:off x="274320" y="91440"/>
            <a:ext cx="8868240" cy="54396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Bad Guys</a:t>
            </a:r>
            <a:endParaRPr sz="4400" b="0" i="0" u="none" strike="noStrike" cap="none">
              <a:latin typeface="Arial"/>
              <a:ea typeface="Arial"/>
              <a:cs typeface="Arial"/>
              <a:sym typeface="Arial"/>
            </a:endParaRPr>
          </a:p>
        </p:txBody>
      </p:sp>
      <p:sp>
        <p:nvSpPr>
          <p:cNvPr id="1118" name="Google Shape;1118;p202"/>
          <p:cNvSpPr/>
          <p:nvPr/>
        </p:nvSpPr>
        <p:spPr>
          <a:xfrm>
            <a:off x="457200" y="1604520"/>
            <a:ext cx="8210160" cy="39582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Skill</a:t>
            </a:r>
            <a:endParaRPr sz="32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Focus</a:t>
            </a:r>
            <a:endParaRPr sz="32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Tools</a:t>
            </a:r>
            <a:endParaRPr sz="32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Time</a:t>
            </a:r>
            <a:endParaRPr sz="32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Training</a:t>
            </a:r>
            <a:endParaRPr sz="3200" b="0" i="0" u="none" strike="noStrike" cap="none">
              <a:latin typeface="Arial"/>
              <a:ea typeface="Arial"/>
              <a:cs typeface="Arial"/>
              <a:sym typeface="Arial"/>
            </a:endParaRPr>
          </a:p>
        </p:txBody>
      </p:sp>
      <p:sp>
        <p:nvSpPr>
          <p:cNvPr id="1119" name="Google Shape;1119;p202"/>
          <p:cNvSpPr/>
          <p:nvPr/>
        </p:nvSpPr>
        <p:spPr>
          <a:xfrm>
            <a:off x="91440" y="5580000"/>
            <a:ext cx="8959680" cy="14562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r>
              <a:rPr lang="en-US" sz="3200" b="0" i="1" u="none" strike="noStrike" cap="none">
                <a:solidFill>
                  <a:srgbClr val="000000"/>
                </a:solidFill>
                <a:latin typeface="Arial"/>
                <a:ea typeface="Arial"/>
                <a:cs typeface="Arial"/>
                <a:sym typeface="Arial"/>
              </a:rPr>
              <a:t>Highly Incentivized</a:t>
            </a:r>
            <a:endParaRPr sz="3200" b="0" i="0" u="none" strike="noStrike" cap="none">
              <a:latin typeface="Arial"/>
              <a:ea typeface="Arial"/>
              <a:cs typeface="Arial"/>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pic>
        <p:nvPicPr>
          <p:cNvPr id="1125" name="Google Shape;1125;p203"/>
          <p:cNvPicPr preferRelativeResize="0"/>
          <p:nvPr/>
        </p:nvPicPr>
        <p:blipFill>
          <a:blip r:embed="rId3">
            <a:alphaModFix/>
          </a:blip>
          <a:stretch>
            <a:fillRect/>
          </a:stretch>
        </p:blipFill>
        <p:spPr>
          <a:xfrm>
            <a:off x="152400" y="990850"/>
            <a:ext cx="8839200" cy="4876292"/>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pic>
        <p:nvPicPr>
          <p:cNvPr id="1131" name="Google Shape;1131;p204"/>
          <p:cNvPicPr preferRelativeResize="0"/>
          <p:nvPr/>
        </p:nvPicPr>
        <p:blipFill>
          <a:blip r:embed="rId3">
            <a:alphaModFix/>
          </a:blip>
          <a:stretch>
            <a:fillRect/>
          </a:stretch>
        </p:blipFill>
        <p:spPr>
          <a:xfrm>
            <a:off x="152400" y="593088"/>
            <a:ext cx="8839200" cy="567182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p205"/>
          <p:cNvSpPr/>
          <p:nvPr/>
        </p:nvSpPr>
        <p:spPr>
          <a:xfrm>
            <a:off x="457200" y="274680"/>
            <a:ext cx="8208000" cy="6333120"/>
          </a:xfrm>
          <a:prstGeom prst="rect">
            <a:avLst/>
          </a:prstGeom>
          <a:no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The technology of the internet makes the bad guys vastly more efficient.</a:t>
            </a:r>
            <a:endParaRPr sz="4400" b="0" i="0" u="none" strike="noStrike" cap="none">
              <a:latin typeface="Arial"/>
              <a:ea typeface="Arial"/>
              <a:cs typeface="Arial"/>
              <a:sym typeface="Arial"/>
            </a:endParaRPr>
          </a:p>
          <a:p>
            <a:pPr marL="0" marR="0" lvl="0" indent="0" algn="ctr" rtl="0">
              <a:lnSpc>
                <a:spcPct val="100000"/>
              </a:lnSpc>
              <a:spcBef>
                <a:spcPts val="0"/>
              </a:spcBef>
              <a:spcAft>
                <a:spcPts val="0"/>
              </a:spcAft>
              <a:buNone/>
            </a:pPr>
            <a:endParaRPr sz="4400" b="0" i="0" u="none" strike="noStrike" cap="none">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p206"/>
          <p:cNvSpPr/>
          <p:nvPr/>
        </p:nvSpPr>
        <p:spPr>
          <a:xfrm>
            <a:off x="370440" y="1097280"/>
            <a:ext cx="8219520" cy="113508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It's Safe Behind The Keyboard</a:t>
            </a:r>
            <a:endParaRPr sz="4400" b="0" i="0" u="none" strike="noStrike" cap="none">
              <a:latin typeface="Arial"/>
              <a:ea typeface="Arial"/>
              <a:cs typeface="Arial"/>
              <a:sym typeface="Arial"/>
            </a:endParaRPr>
          </a:p>
        </p:txBody>
      </p:sp>
      <p:sp>
        <p:nvSpPr>
          <p:cNvPr id="1143" name="Google Shape;1143;p206"/>
          <p:cNvSpPr/>
          <p:nvPr/>
        </p:nvSpPr>
        <p:spPr>
          <a:xfrm>
            <a:off x="457200" y="1604520"/>
            <a:ext cx="8219520" cy="396756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Hacking is a really </a:t>
            </a:r>
            <a:r>
              <a:rPr lang="en-US" sz="3200" b="0" i="1" u="none" strike="noStrike" cap="none">
                <a:solidFill>
                  <a:srgbClr val="000000"/>
                </a:solidFill>
                <a:latin typeface="Arial"/>
                <a:ea typeface="Arial"/>
                <a:cs typeface="Arial"/>
                <a:sym typeface="Arial"/>
              </a:rPr>
              <a:t>safe</a:t>
            </a:r>
            <a:r>
              <a:rPr lang="en-US" sz="3200" b="0" i="0" u="none" strike="noStrike" cap="none">
                <a:solidFill>
                  <a:srgbClr val="000000"/>
                </a:solidFill>
                <a:latin typeface="Arial"/>
                <a:ea typeface="Arial"/>
                <a:cs typeface="Arial"/>
                <a:sym typeface="Arial"/>
              </a:rPr>
              <a:t> crime.  </a:t>
            </a:r>
            <a:endParaRPr sz="3200" b="0" i="0" u="none" strike="noStrike" cap="none">
              <a:latin typeface="Arial"/>
              <a:ea typeface="Arial"/>
              <a:cs typeface="Arial"/>
              <a:sym typeface="Arial"/>
            </a:endParaRPr>
          </a:p>
          <a:p>
            <a:pPr marL="0" marR="0" lvl="0" indent="0" algn="ctr" rtl="0">
              <a:lnSpc>
                <a:spcPct val="100000"/>
              </a:lnSpc>
              <a:spcBef>
                <a:spcPts val="0"/>
              </a:spcBef>
              <a:spcAft>
                <a:spcPts val="0"/>
              </a:spcAft>
              <a:buNone/>
            </a:pPr>
            <a:endParaRPr sz="3200" b="0" i="0" u="none" strike="noStrike" cap="none">
              <a:latin typeface="Arial"/>
              <a:ea typeface="Arial"/>
              <a:cs typeface="Arial"/>
              <a:sym typeface="Arial"/>
            </a:endParaRPr>
          </a:p>
          <a:p>
            <a:pPr marL="0" marR="0" lvl="0" indent="0" algn="ctr" rtl="0">
              <a:lnSpc>
                <a:spcPct val="100000"/>
              </a:lnSpc>
              <a:spcBef>
                <a:spcPts val="0"/>
              </a:spcBef>
              <a:spcAft>
                <a:spcPts val="0"/>
              </a:spcAft>
              <a:buNone/>
            </a:pPr>
            <a:endParaRPr sz="3200" b="0" i="0" u="none" strike="noStrike" cap="none">
              <a:latin typeface="Arial"/>
              <a:ea typeface="Arial"/>
              <a:cs typeface="Arial"/>
              <a:sym typeface="Aria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graphicFrame>
        <p:nvGraphicFramePr>
          <p:cNvPr id="1149" name="Google Shape;1149;p207"/>
          <p:cNvGraphicFramePr/>
          <p:nvPr/>
        </p:nvGraphicFramePr>
        <p:xfrm>
          <a:off x="152625" y="1032700"/>
          <a:ext cx="3000000" cy="3000000"/>
        </p:xfrm>
        <a:graphic>
          <a:graphicData uri="http://schemas.openxmlformats.org/drawingml/2006/table">
            <a:tbl>
              <a:tblPr>
                <a:noFill/>
                <a:tableStyleId>{336A2B6D-C17C-41E1-AD38-AE196897828D}</a:tableStyleId>
              </a:tblPr>
              <a:tblGrid>
                <a:gridCol w="1690300">
                  <a:extLst>
                    <a:ext uri="{9D8B030D-6E8A-4147-A177-3AD203B41FA5}">
                      <a16:colId xmlns:a16="http://schemas.microsoft.com/office/drawing/2014/main" val="20000"/>
                    </a:ext>
                  </a:extLst>
                </a:gridCol>
                <a:gridCol w="1442000">
                  <a:extLst>
                    <a:ext uri="{9D8B030D-6E8A-4147-A177-3AD203B41FA5}">
                      <a16:colId xmlns:a16="http://schemas.microsoft.com/office/drawing/2014/main" val="20001"/>
                    </a:ext>
                  </a:extLst>
                </a:gridCol>
                <a:gridCol w="1442000">
                  <a:extLst>
                    <a:ext uri="{9D8B030D-6E8A-4147-A177-3AD203B41FA5}">
                      <a16:colId xmlns:a16="http://schemas.microsoft.com/office/drawing/2014/main" val="20002"/>
                    </a:ext>
                  </a:extLst>
                </a:gridCol>
                <a:gridCol w="1442000">
                  <a:extLst>
                    <a:ext uri="{9D8B030D-6E8A-4147-A177-3AD203B41FA5}">
                      <a16:colId xmlns:a16="http://schemas.microsoft.com/office/drawing/2014/main" val="20003"/>
                    </a:ext>
                  </a:extLst>
                </a:gridCol>
                <a:gridCol w="1442000">
                  <a:extLst>
                    <a:ext uri="{9D8B030D-6E8A-4147-A177-3AD203B41FA5}">
                      <a16:colId xmlns:a16="http://schemas.microsoft.com/office/drawing/2014/main" val="20004"/>
                    </a:ext>
                  </a:extLst>
                </a:gridCol>
                <a:gridCol w="1442000">
                  <a:extLst>
                    <a:ext uri="{9D8B030D-6E8A-4147-A177-3AD203B41FA5}">
                      <a16:colId xmlns:a16="http://schemas.microsoft.com/office/drawing/2014/main" val="20005"/>
                    </a:ext>
                  </a:extLst>
                </a:gridCol>
              </a:tblGrid>
              <a:tr h="844800">
                <a:tc>
                  <a:txBody>
                    <a:bodyPr/>
                    <a:lstStyle/>
                    <a:p>
                      <a:pPr marL="0" lvl="0" indent="0" algn="ctr" rtl="0">
                        <a:spcBef>
                          <a:spcPts val="0"/>
                        </a:spcBef>
                        <a:spcAft>
                          <a:spcPts val="0"/>
                        </a:spcAft>
                        <a:buNone/>
                      </a:pPr>
                      <a:r>
                        <a:rPr lang="en-US" sz="1500" i="1"/>
                        <a:t>Who?</a:t>
                      </a:r>
                      <a:endParaRPr sz="1500" i="1"/>
                    </a:p>
                  </a:txBody>
                  <a:tcPr marL="91425" marR="91425" marT="91425" marB="91425"/>
                </a:tc>
                <a:tc>
                  <a:txBody>
                    <a:bodyPr/>
                    <a:lstStyle/>
                    <a:p>
                      <a:pPr marL="0" lvl="0" indent="0" algn="ctr" rtl="0">
                        <a:spcBef>
                          <a:spcPts val="0"/>
                        </a:spcBef>
                        <a:spcAft>
                          <a:spcPts val="0"/>
                        </a:spcAft>
                        <a:buNone/>
                      </a:pPr>
                      <a:r>
                        <a:rPr lang="en-US" b="1"/>
                        <a:t>Cybercrimials</a:t>
                      </a:r>
                      <a:endParaRPr b="1"/>
                    </a:p>
                  </a:txBody>
                  <a:tcPr marL="91425" marR="91425" marT="91425" marB="91425"/>
                </a:tc>
                <a:tc>
                  <a:txBody>
                    <a:bodyPr/>
                    <a:lstStyle/>
                    <a:p>
                      <a:pPr marL="0" lvl="0" indent="0" algn="ctr" rtl="0">
                        <a:spcBef>
                          <a:spcPts val="0"/>
                        </a:spcBef>
                        <a:spcAft>
                          <a:spcPts val="0"/>
                        </a:spcAft>
                        <a:buNone/>
                      </a:pPr>
                      <a:r>
                        <a:rPr lang="en-US" b="1"/>
                        <a:t>State-Affiliated Bad Guys</a:t>
                      </a:r>
                      <a:endParaRPr b="1"/>
                    </a:p>
                    <a:p>
                      <a:pPr marL="0" lvl="0" indent="0" algn="ctr" rtl="0">
                        <a:spcBef>
                          <a:spcPts val="0"/>
                        </a:spcBef>
                        <a:spcAft>
                          <a:spcPts val="0"/>
                        </a:spcAft>
                        <a:buNone/>
                      </a:pPr>
                      <a:r>
                        <a:rPr lang="en-US" b="1"/>
                        <a:t>(APT)</a:t>
                      </a:r>
                      <a:endParaRPr b="1"/>
                    </a:p>
                  </a:txBody>
                  <a:tcPr marL="91425" marR="91425" marT="91425" marB="91425"/>
                </a:tc>
                <a:tc>
                  <a:txBody>
                    <a:bodyPr/>
                    <a:lstStyle/>
                    <a:p>
                      <a:pPr marL="0" lvl="0" indent="0" algn="ctr" rtl="0">
                        <a:spcBef>
                          <a:spcPts val="0"/>
                        </a:spcBef>
                        <a:spcAft>
                          <a:spcPts val="0"/>
                        </a:spcAft>
                        <a:buNone/>
                      </a:pPr>
                      <a:r>
                        <a:rPr lang="en-US" b="1"/>
                        <a:t>Nation State Bad Guys</a:t>
                      </a:r>
                      <a:endParaRPr b="1"/>
                    </a:p>
                  </a:txBody>
                  <a:tcPr marL="91425" marR="91425" marT="91425" marB="91425"/>
                </a:tc>
                <a:tc>
                  <a:txBody>
                    <a:bodyPr/>
                    <a:lstStyle/>
                    <a:p>
                      <a:pPr marL="0" lvl="0" indent="0" algn="ctr" rtl="0">
                        <a:spcBef>
                          <a:spcPts val="0"/>
                        </a:spcBef>
                        <a:spcAft>
                          <a:spcPts val="0"/>
                        </a:spcAft>
                        <a:buNone/>
                      </a:pPr>
                      <a:r>
                        <a:rPr lang="en-US" b="1"/>
                        <a:t>Hacktivists</a:t>
                      </a:r>
                      <a:endParaRPr b="1"/>
                    </a:p>
                  </a:txBody>
                  <a:tcPr marL="91425" marR="91425" marT="91425" marB="91425"/>
                </a:tc>
                <a:tc>
                  <a:txBody>
                    <a:bodyPr/>
                    <a:lstStyle/>
                    <a:p>
                      <a:pPr marL="0" lvl="0" indent="0" algn="ctr" rtl="0">
                        <a:spcBef>
                          <a:spcPts val="0"/>
                        </a:spcBef>
                        <a:spcAft>
                          <a:spcPts val="0"/>
                        </a:spcAft>
                        <a:buNone/>
                      </a:pPr>
                      <a:r>
                        <a:rPr lang="en-US" b="1"/>
                        <a:t>Bots</a:t>
                      </a:r>
                      <a:endParaRPr b="1"/>
                    </a:p>
                  </a:txBody>
                  <a:tcPr marL="91425" marR="91425" marT="91425" marB="91425"/>
                </a:tc>
                <a:extLst>
                  <a:ext uri="{0D108BD9-81ED-4DB2-BD59-A6C34878D82A}">
                    <a16:rowId xmlns:a16="http://schemas.microsoft.com/office/drawing/2014/main" val="10000"/>
                  </a:ext>
                </a:extLst>
              </a:tr>
              <a:tr h="1432975">
                <a:tc>
                  <a:txBody>
                    <a:bodyPr/>
                    <a:lstStyle/>
                    <a:p>
                      <a:pPr marL="0" lvl="0" indent="0" algn="ctr" rtl="0">
                        <a:spcBef>
                          <a:spcPts val="0"/>
                        </a:spcBef>
                        <a:spcAft>
                          <a:spcPts val="0"/>
                        </a:spcAft>
                        <a:buNone/>
                      </a:pPr>
                      <a:r>
                        <a:rPr lang="en-US" sz="1500" i="1"/>
                        <a:t>Motivation</a:t>
                      </a:r>
                      <a:endParaRPr sz="1500" i="1"/>
                    </a:p>
                  </a:txBody>
                  <a:tcPr marL="91425" marR="91425" marT="91425" marB="91425"/>
                </a:tc>
                <a:tc>
                  <a:txBody>
                    <a:bodyPr/>
                    <a:lstStyle/>
                    <a:p>
                      <a:pPr marL="0" lvl="0" indent="0" algn="ctr" rtl="0">
                        <a:spcBef>
                          <a:spcPts val="0"/>
                        </a:spcBef>
                        <a:spcAft>
                          <a:spcPts val="0"/>
                        </a:spcAft>
                        <a:buNone/>
                      </a:pPr>
                      <a:r>
                        <a:rPr lang="en-US"/>
                        <a:t>Economic</a:t>
                      </a:r>
                      <a:endParaRPr/>
                    </a:p>
                  </a:txBody>
                  <a:tcPr marL="91425" marR="91425" marT="91425" marB="91425"/>
                </a:tc>
                <a:tc>
                  <a:txBody>
                    <a:bodyPr/>
                    <a:lstStyle/>
                    <a:p>
                      <a:pPr marL="0" lvl="0" indent="0" algn="ctr" rtl="0">
                        <a:spcBef>
                          <a:spcPts val="0"/>
                        </a:spcBef>
                        <a:spcAft>
                          <a:spcPts val="0"/>
                        </a:spcAft>
                        <a:buNone/>
                      </a:pPr>
                      <a:r>
                        <a:rPr lang="en-US">
                          <a:solidFill>
                            <a:schemeClr val="dk1"/>
                          </a:solidFill>
                        </a:rPr>
                        <a:t>Economic / Political</a:t>
                      </a:r>
                      <a:endParaRPr>
                        <a:solidFill>
                          <a:schemeClr val="dk1"/>
                        </a:solidFill>
                      </a:endParaRPr>
                    </a:p>
                    <a:p>
                      <a:pPr marL="0" lvl="0" indent="0" algn="ctr" rtl="0">
                        <a:spcBef>
                          <a:spcPts val="0"/>
                        </a:spcBef>
                        <a:spcAft>
                          <a:spcPts val="0"/>
                        </a:spcAft>
                        <a:buClr>
                          <a:schemeClr val="dk1"/>
                        </a:buClr>
                        <a:buSzPts val="1100"/>
                        <a:buFont typeface="Arial"/>
                        <a:buNone/>
                      </a:pPr>
                      <a:endParaRPr>
                        <a:solidFill>
                          <a:schemeClr val="dk1"/>
                        </a:solidFill>
                      </a:endParaRPr>
                    </a:p>
                    <a:p>
                      <a:pPr marL="0" lvl="0" indent="0" algn="ctr" rtl="0">
                        <a:spcBef>
                          <a:spcPts val="0"/>
                        </a:spcBef>
                        <a:spcAft>
                          <a:spcPts val="0"/>
                        </a:spcAft>
                        <a:buNone/>
                      </a:pPr>
                      <a:endParaRPr/>
                    </a:p>
                  </a:txBody>
                  <a:tcPr marL="91425" marR="91425" marT="91425" marB="91425"/>
                </a:tc>
                <a:tc>
                  <a:txBody>
                    <a:bodyPr/>
                    <a:lstStyle/>
                    <a:p>
                      <a:pPr marL="0" lvl="0" indent="0" algn="ctr" rtl="0">
                        <a:spcBef>
                          <a:spcPts val="0"/>
                        </a:spcBef>
                        <a:spcAft>
                          <a:spcPts val="0"/>
                        </a:spcAft>
                        <a:buNone/>
                      </a:pPr>
                      <a:r>
                        <a:rPr lang="en-US"/>
                        <a:t>Political</a:t>
                      </a:r>
                      <a:endParaRPr/>
                    </a:p>
                  </a:txBody>
                  <a:tcPr marL="91425" marR="91425" marT="91425" marB="91425"/>
                </a:tc>
                <a:tc>
                  <a:txBody>
                    <a:bodyPr/>
                    <a:lstStyle/>
                    <a:p>
                      <a:pPr marL="0" lvl="0" indent="0" algn="ctr" rtl="0">
                        <a:spcBef>
                          <a:spcPts val="0"/>
                        </a:spcBef>
                        <a:spcAft>
                          <a:spcPts val="0"/>
                        </a:spcAft>
                        <a:buNone/>
                      </a:pPr>
                      <a:r>
                        <a:rPr lang="en-US"/>
                        <a:t>Social / </a:t>
                      </a:r>
                      <a:r>
                        <a:rPr lang="en-US">
                          <a:solidFill>
                            <a:schemeClr val="dk1"/>
                          </a:solidFill>
                        </a:rPr>
                        <a:t>Political</a:t>
                      </a:r>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US">
                          <a:solidFill>
                            <a:schemeClr val="dk1"/>
                          </a:solidFill>
                        </a:rPr>
                        <a:t>Social / Political</a:t>
                      </a:r>
                      <a:endParaRPr>
                        <a:solidFill>
                          <a:schemeClr val="dk1"/>
                        </a:solidFill>
                      </a:endParaRPr>
                    </a:p>
                    <a:p>
                      <a:pPr marL="0" lvl="0" indent="0" algn="ctr" rtl="0">
                        <a:spcBef>
                          <a:spcPts val="0"/>
                        </a:spcBef>
                        <a:spcAft>
                          <a:spcPts val="0"/>
                        </a:spcAft>
                        <a:buNone/>
                      </a:pPr>
                      <a:r>
                        <a:rPr lang="en-US"/>
                        <a:t>/ Economic</a:t>
                      </a:r>
                      <a:endParaRPr/>
                    </a:p>
                  </a:txBody>
                  <a:tcPr marL="91425" marR="91425" marT="91425" marB="91425"/>
                </a:tc>
                <a:extLst>
                  <a:ext uri="{0D108BD9-81ED-4DB2-BD59-A6C34878D82A}">
                    <a16:rowId xmlns:a16="http://schemas.microsoft.com/office/drawing/2014/main" val="10001"/>
                  </a:ext>
                </a:extLst>
              </a:tr>
              <a:tr h="550700">
                <a:tc>
                  <a:txBody>
                    <a:bodyPr/>
                    <a:lstStyle/>
                    <a:p>
                      <a:pPr marL="0" lvl="0" indent="0" algn="ctr" rtl="0">
                        <a:spcBef>
                          <a:spcPts val="0"/>
                        </a:spcBef>
                        <a:spcAft>
                          <a:spcPts val="0"/>
                        </a:spcAft>
                        <a:buNone/>
                      </a:pPr>
                      <a:r>
                        <a:rPr lang="en-US" sz="1500" i="1"/>
                        <a:t>Driven By</a:t>
                      </a:r>
                      <a:endParaRPr sz="1500" i="1"/>
                    </a:p>
                  </a:txBody>
                  <a:tcPr marL="91425" marR="91425" marT="91425" marB="91425"/>
                </a:tc>
                <a:tc>
                  <a:txBody>
                    <a:bodyPr/>
                    <a:lstStyle/>
                    <a:p>
                      <a:pPr marL="0" lvl="0" indent="0" algn="ctr" rtl="0">
                        <a:spcBef>
                          <a:spcPts val="0"/>
                        </a:spcBef>
                        <a:spcAft>
                          <a:spcPts val="0"/>
                        </a:spcAft>
                        <a:buNone/>
                      </a:pPr>
                      <a:r>
                        <a:rPr lang="en-US"/>
                        <a:t>Profit</a:t>
                      </a:r>
                      <a:endParaRPr/>
                    </a:p>
                  </a:txBody>
                  <a:tcPr marL="91425" marR="91425" marT="91425" marB="91425"/>
                </a:tc>
                <a:tc>
                  <a:txBody>
                    <a:bodyPr/>
                    <a:lstStyle/>
                    <a:p>
                      <a:pPr marL="0" lvl="0" indent="0" algn="ctr" rtl="0">
                        <a:spcBef>
                          <a:spcPts val="0"/>
                        </a:spcBef>
                        <a:spcAft>
                          <a:spcPts val="0"/>
                        </a:spcAft>
                        <a:buNone/>
                      </a:pPr>
                      <a:r>
                        <a:rPr lang="en-US">
                          <a:solidFill>
                            <a:schemeClr val="dk1"/>
                          </a:solidFill>
                        </a:rPr>
                        <a:t>Profit / Mission</a:t>
                      </a:r>
                      <a:endParaRPr/>
                    </a:p>
                  </a:txBody>
                  <a:tcPr marL="91425" marR="91425" marT="91425" marB="91425"/>
                </a:tc>
                <a:tc>
                  <a:txBody>
                    <a:bodyPr/>
                    <a:lstStyle/>
                    <a:p>
                      <a:pPr marL="0" lvl="0" indent="0" algn="ctr" rtl="0">
                        <a:spcBef>
                          <a:spcPts val="0"/>
                        </a:spcBef>
                        <a:spcAft>
                          <a:spcPts val="0"/>
                        </a:spcAft>
                        <a:buNone/>
                      </a:pPr>
                      <a:r>
                        <a:rPr lang="en-US"/>
                        <a:t>Misson</a:t>
                      </a:r>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US">
                          <a:solidFill>
                            <a:schemeClr val="dk1"/>
                          </a:solidFill>
                        </a:rPr>
                        <a:t>Profit / Mission</a:t>
                      </a:r>
                      <a:endParaRPr/>
                    </a:p>
                  </a:txBody>
                  <a:tcPr marL="91425" marR="91425" marT="91425" marB="91425"/>
                </a:tc>
                <a:tc>
                  <a:txBody>
                    <a:bodyPr/>
                    <a:lstStyle/>
                    <a:p>
                      <a:pPr marL="0" lvl="0" indent="0" algn="ctr" rtl="0">
                        <a:spcBef>
                          <a:spcPts val="0"/>
                        </a:spcBef>
                        <a:spcAft>
                          <a:spcPts val="0"/>
                        </a:spcAft>
                        <a:buNone/>
                      </a:pPr>
                      <a:r>
                        <a:rPr lang="en-US"/>
                        <a:t>Programming</a:t>
                      </a:r>
                      <a:endParaRPr/>
                    </a:p>
                  </a:txBody>
                  <a:tcPr marL="91425" marR="91425" marT="91425" marB="91425"/>
                </a:tc>
                <a:extLst>
                  <a:ext uri="{0D108BD9-81ED-4DB2-BD59-A6C34878D82A}">
                    <a16:rowId xmlns:a16="http://schemas.microsoft.com/office/drawing/2014/main" val="10002"/>
                  </a:ext>
                </a:extLst>
              </a:tr>
              <a:tr h="550700">
                <a:tc>
                  <a:txBody>
                    <a:bodyPr/>
                    <a:lstStyle/>
                    <a:p>
                      <a:pPr marL="0" lvl="0" indent="0" algn="ctr" rtl="0">
                        <a:spcBef>
                          <a:spcPts val="0"/>
                        </a:spcBef>
                        <a:spcAft>
                          <a:spcPts val="0"/>
                        </a:spcAft>
                        <a:buNone/>
                      </a:pPr>
                      <a:r>
                        <a:rPr lang="en-US" sz="1500" i="1"/>
                        <a:t>Sophistication</a:t>
                      </a:r>
                      <a:endParaRPr sz="1500" i="1"/>
                    </a:p>
                  </a:txBody>
                  <a:tcPr marL="91425" marR="91425" marT="91425" marB="91425"/>
                </a:tc>
                <a:tc>
                  <a:txBody>
                    <a:bodyPr/>
                    <a:lstStyle/>
                    <a:p>
                      <a:pPr marL="0" lvl="0" indent="0" algn="ctr" rtl="0">
                        <a:spcBef>
                          <a:spcPts val="0"/>
                        </a:spcBef>
                        <a:spcAft>
                          <a:spcPts val="0"/>
                        </a:spcAft>
                        <a:buNone/>
                      </a:pPr>
                      <a:r>
                        <a:rPr lang="en-US"/>
                        <a:t>Low-High</a:t>
                      </a:r>
                      <a:endParaRPr/>
                    </a:p>
                  </a:txBody>
                  <a:tcPr marL="91425" marR="91425" marT="91425" marB="91425"/>
                </a:tc>
                <a:tc>
                  <a:txBody>
                    <a:bodyPr/>
                    <a:lstStyle/>
                    <a:p>
                      <a:pPr marL="0" lvl="0" indent="0" algn="ctr" rtl="0">
                        <a:spcBef>
                          <a:spcPts val="0"/>
                        </a:spcBef>
                        <a:spcAft>
                          <a:spcPts val="0"/>
                        </a:spcAft>
                        <a:buNone/>
                      </a:pPr>
                      <a:r>
                        <a:rPr lang="en-US">
                          <a:solidFill>
                            <a:schemeClr val="dk1"/>
                          </a:solidFill>
                        </a:rPr>
                        <a:t>Low-High</a:t>
                      </a:r>
                      <a:endParaRPr>
                        <a:solidFill>
                          <a:schemeClr val="dk1"/>
                        </a:solidFill>
                      </a:endParaRPr>
                    </a:p>
                  </a:txBody>
                  <a:tcPr marL="91425" marR="91425" marT="91425" marB="91425"/>
                </a:tc>
                <a:tc>
                  <a:txBody>
                    <a:bodyPr/>
                    <a:lstStyle/>
                    <a:p>
                      <a:pPr marL="0" lvl="0" indent="0" algn="ctr" rtl="0">
                        <a:spcBef>
                          <a:spcPts val="0"/>
                        </a:spcBef>
                        <a:spcAft>
                          <a:spcPts val="0"/>
                        </a:spcAft>
                        <a:buNone/>
                      </a:pPr>
                      <a:r>
                        <a:rPr lang="en-US"/>
                        <a:t>High</a:t>
                      </a:r>
                      <a:endParaRPr/>
                    </a:p>
                  </a:txBody>
                  <a:tcPr marL="91425" marR="91425" marT="91425" marB="91425"/>
                </a:tc>
                <a:tc>
                  <a:txBody>
                    <a:bodyPr/>
                    <a:lstStyle/>
                    <a:p>
                      <a:pPr marL="0" lvl="0" indent="0" algn="ctr" rtl="0">
                        <a:spcBef>
                          <a:spcPts val="0"/>
                        </a:spcBef>
                        <a:spcAft>
                          <a:spcPts val="0"/>
                        </a:spcAft>
                        <a:buNone/>
                      </a:pPr>
                      <a:r>
                        <a:rPr lang="en-US">
                          <a:solidFill>
                            <a:schemeClr val="dk1"/>
                          </a:solidFill>
                        </a:rPr>
                        <a:t>Medium</a:t>
                      </a:r>
                      <a:endParaRPr>
                        <a:solidFill>
                          <a:schemeClr val="dk1"/>
                        </a:solidFill>
                      </a:endParaRPr>
                    </a:p>
                  </a:txBody>
                  <a:tcPr marL="91425" marR="91425" marT="91425" marB="91425"/>
                </a:tc>
                <a:tc>
                  <a:txBody>
                    <a:bodyPr/>
                    <a:lstStyle/>
                    <a:p>
                      <a:pPr marL="0" lvl="0" indent="0" algn="ctr" rtl="0">
                        <a:spcBef>
                          <a:spcPts val="0"/>
                        </a:spcBef>
                        <a:spcAft>
                          <a:spcPts val="0"/>
                        </a:spcAft>
                        <a:buNone/>
                      </a:pPr>
                      <a:r>
                        <a:rPr lang="en-US"/>
                        <a:t>Low</a:t>
                      </a:r>
                      <a:endParaRPr/>
                    </a:p>
                  </a:txBody>
                  <a:tcPr marL="91425" marR="91425" marT="91425" marB="91425"/>
                </a:tc>
                <a:extLst>
                  <a:ext uri="{0D108BD9-81ED-4DB2-BD59-A6C34878D82A}">
                    <a16:rowId xmlns:a16="http://schemas.microsoft.com/office/drawing/2014/main" val="10003"/>
                  </a:ext>
                </a:extLst>
              </a:tr>
              <a:tr h="550700">
                <a:tc>
                  <a:txBody>
                    <a:bodyPr/>
                    <a:lstStyle/>
                    <a:p>
                      <a:pPr marL="0" lvl="0" indent="0" algn="ctr" rtl="0">
                        <a:spcBef>
                          <a:spcPts val="0"/>
                        </a:spcBef>
                        <a:spcAft>
                          <a:spcPts val="0"/>
                        </a:spcAft>
                        <a:buNone/>
                      </a:pPr>
                      <a:r>
                        <a:rPr lang="en-US" sz="1500" i="1"/>
                        <a:t>Numbers</a:t>
                      </a:r>
                      <a:endParaRPr sz="1500" i="1"/>
                    </a:p>
                  </a:txBody>
                  <a:tcPr marL="91425" marR="91425" marT="91425" marB="91425"/>
                </a:tc>
                <a:tc>
                  <a:txBody>
                    <a:bodyPr/>
                    <a:lstStyle/>
                    <a:p>
                      <a:pPr marL="0" lvl="0" indent="0" algn="ctr" rtl="0">
                        <a:spcBef>
                          <a:spcPts val="0"/>
                        </a:spcBef>
                        <a:spcAft>
                          <a:spcPts val="0"/>
                        </a:spcAft>
                        <a:buNone/>
                      </a:pPr>
                      <a:r>
                        <a:rPr lang="en-US"/>
                        <a:t>Allota</a:t>
                      </a:r>
                      <a:endParaRPr/>
                    </a:p>
                  </a:txBody>
                  <a:tcPr marL="91425" marR="91425" marT="91425" marB="91425"/>
                </a:tc>
                <a:tc>
                  <a:txBody>
                    <a:bodyPr/>
                    <a:lstStyle/>
                    <a:p>
                      <a:pPr marL="0" lvl="0" indent="0" algn="ctr" rtl="0">
                        <a:spcBef>
                          <a:spcPts val="0"/>
                        </a:spcBef>
                        <a:spcAft>
                          <a:spcPts val="0"/>
                        </a:spcAft>
                        <a:buNone/>
                      </a:pPr>
                      <a:r>
                        <a:rPr lang="en-US">
                          <a:solidFill>
                            <a:schemeClr val="dk1"/>
                          </a:solidFill>
                        </a:rPr>
                        <a:t>Not Many</a:t>
                      </a:r>
                      <a:endParaRPr>
                        <a:solidFill>
                          <a:schemeClr val="dk1"/>
                        </a:solidFill>
                      </a:endParaRPr>
                    </a:p>
                  </a:txBody>
                  <a:tcPr marL="91425" marR="91425" marT="91425" marB="91425"/>
                </a:tc>
                <a:tc>
                  <a:txBody>
                    <a:bodyPr/>
                    <a:lstStyle/>
                    <a:p>
                      <a:pPr marL="0" lvl="0" indent="0" algn="ctr" rtl="0">
                        <a:spcBef>
                          <a:spcPts val="0"/>
                        </a:spcBef>
                        <a:spcAft>
                          <a:spcPts val="0"/>
                        </a:spcAft>
                        <a:buNone/>
                      </a:pPr>
                      <a:r>
                        <a:rPr lang="en-US"/>
                        <a:t>Fewer</a:t>
                      </a:r>
                      <a:endParaRPr/>
                    </a:p>
                  </a:txBody>
                  <a:tcPr marL="91425" marR="91425" marT="91425" marB="91425"/>
                </a:tc>
                <a:tc>
                  <a:txBody>
                    <a:bodyPr/>
                    <a:lstStyle/>
                    <a:p>
                      <a:pPr marL="0" lvl="0" indent="0" algn="ctr" rtl="0">
                        <a:spcBef>
                          <a:spcPts val="0"/>
                        </a:spcBef>
                        <a:spcAft>
                          <a:spcPts val="0"/>
                        </a:spcAft>
                        <a:buNone/>
                      </a:pPr>
                      <a:r>
                        <a:rPr lang="en-US">
                          <a:solidFill>
                            <a:schemeClr val="dk1"/>
                          </a:solidFill>
                        </a:rPr>
                        <a:t>Some</a:t>
                      </a:r>
                      <a:endParaRPr>
                        <a:solidFill>
                          <a:schemeClr val="dk1"/>
                        </a:solidFill>
                      </a:endParaRPr>
                    </a:p>
                  </a:txBody>
                  <a:tcPr marL="91425" marR="91425" marT="91425" marB="91425"/>
                </a:tc>
                <a:tc>
                  <a:txBody>
                    <a:bodyPr/>
                    <a:lstStyle/>
                    <a:p>
                      <a:pPr marL="0" lvl="0" indent="0" algn="ctr" rtl="0">
                        <a:spcBef>
                          <a:spcPts val="0"/>
                        </a:spcBef>
                        <a:spcAft>
                          <a:spcPts val="0"/>
                        </a:spcAft>
                        <a:buNone/>
                      </a:pPr>
                      <a:r>
                        <a:rPr lang="en-US" sz="2700"/>
                        <a:t>∞</a:t>
                      </a:r>
                      <a:endParaRPr sz="2700"/>
                    </a:p>
                  </a:txBody>
                  <a:tcPr marL="91425" marR="91425" marT="91425" marB="91425"/>
                </a:tc>
                <a:extLst>
                  <a:ext uri="{0D108BD9-81ED-4DB2-BD59-A6C34878D82A}">
                    <a16:rowId xmlns:a16="http://schemas.microsoft.com/office/drawing/2014/main" val="10004"/>
                  </a:ext>
                </a:extLst>
              </a:tr>
              <a:tr h="594325">
                <a:tc>
                  <a:txBody>
                    <a:bodyPr/>
                    <a:lstStyle/>
                    <a:p>
                      <a:pPr marL="0" lvl="0" indent="0" algn="ctr" rtl="0">
                        <a:spcBef>
                          <a:spcPts val="0"/>
                        </a:spcBef>
                        <a:spcAft>
                          <a:spcPts val="0"/>
                        </a:spcAft>
                        <a:buNone/>
                      </a:pPr>
                      <a:r>
                        <a:rPr lang="en-US" sz="1500" i="1"/>
                        <a:t>Targets...</a:t>
                      </a:r>
                      <a:endParaRPr sz="1500" i="1"/>
                    </a:p>
                  </a:txBody>
                  <a:tcPr marL="91425" marR="91425" marT="91425" marB="91425"/>
                </a:tc>
                <a:tc>
                  <a:txBody>
                    <a:bodyPr/>
                    <a:lstStyle/>
                    <a:p>
                      <a:pPr marL="0" lvl="0" indent="0" algn="ctr" rtl="0">
                        <a:spcBef>
                          <a:spcPts val="0"/>
                        </a:spcBef>
                        <a:spcAft>
                          <a:spcPts val="0"/>
                        </a:spcAft>
                        <a:buNone/>
                      </a:pPr>
                      <a:endParaRPr/>
                    </a:p>
                  </a:txBody>
                  <a:tcPr marL="91425" marR="91425" marT="91425" marB="91425"/>
                </a:tc>
                <a:tc>
                  <a:txBody>
                    <a:bodyPr/>
                    <a:lstStyle/>
                    <a:p>
                      <a:pPr marL="0" lvl="0" indent="0" algn="ctr" rtl="0">
                        <a:spcBef>
                          <a:spcPts val="0"/>
                        </a:spcBef>
                        <a:spcAft>
                          <a:spcPts val="0"/>
                        </a:spcAft>
                        <a:buNone/>
                      </a:pPr>
                      <a:endParaRPr>
                        <a:solidFill>
                          <a:schemeClr val="dk1"/>
                        </a:solidFill>
                      </a:endParaRPr>
                    </a:p>
                  </a:txBody>
                  <a:tcPr marL="91425" marR="91425" marT="91425" marB="91425"/>
                </a:tc>
                <a:tc>
                  <a:txBody>
                    <a:bodyPr/>
                    <a:lstStyle/>
                    <a:p>
                      <a:pPr marL="0" lvl="0" indent="0" algn="ctr" rtl="0">
                        <a:spcBef>
                          <a:spcPts val="0"/>
                        </a:spcBef>
                        <a:spcAft>
                          <a:spcPts val="0"/>
                        </a:spcAft>
                        <a:buNone/>
                      </a:pPr>
                      <a:endParaRPr/>
                    </a:p>
                  </a:txBody>
                  <a:tcPr marL="91425" marR="91425" marT="91425" marB="91425"/>
                </a:tc>
                <a:tc>
                  <a:txBody>
                    <a:bodyPr/>
                    <a:lstStyle/>
                    <a:p>
                      <a:pPr marL="0" lvl="0" indent="0" algn="ctr" rtl="0">
                        <a:spcBef>
                          <a:spcPts val="0"/>
                        </a:spcBef>
                        <a:spcAft>
                          <a:spcPts val="0"/>
                        </a:spcAft>
                        <a:buNone/>
                      </a:pPr>
                      <a:endParaRPr>
                        <a:solidFill>
                          <a:schemeClr val="dk1"/>
                        </a:solidFill>
                      </a:endParaRPr>
                    </a:p>
                  </a:txBody>
                  <a:tcPr marL="91425" marR="91425" marT="91425" marB="91425"/>
                </a:tc>
                <a:tc>
                  <a:txBody>
                    <a:bodyPr/>
                    <a:lstStyle/>
                    <a:p>
                      <a:pPr marL="0" lvl="0" indent="0" algn="ctr" rtl="0">
                        <a:spcBef>
                          <a:spcPts val="0"/>
                        </a:spcBef>
                        <a:spcAft>
                          <a:spcPts val="0"/>
                        </a:spcAft>
                        <a:buNone/>
                      </a:pPr>
                      <a:endParaRPr sz="2700"/>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grpSp>
        <p:nvGrpSpPr>
          <p:cNvPr id="1154" name="Google Shape;1154;p208"/>
          <p:cNvGrpSpPr/>
          <p:nvPr/>
        </p:nvGrpSpPr>
        <p:grpSpPr>
          <a:xfrm>
            <a:off x="6356498" y="216563"/>
            <a:ext cx="2624950" cy="5705724"/>
            <a:chOff x="6476948" y="60024"/>
            <a:chExt cx="2624950" cy="4279400"/>
          </a:xfrm>
        </p:grpSpPr>
        <p:sp>
          <p:nvSpPr>
            <p:cNvPr id="1155" name="Google Shape;1155;p208"/>
            <p:cNvSpPr/>
            <p:nvPr/>
          </p:nvSpPr>
          <p:spPr>
            <a:xfrm>
              <a:off x="6476948" y="60024"/>
              <a:ext cx="25925" cy="25925"/>
            </a:xfrm>
            <a:custGeom>
              <a:avLst/>
              <a:gdLst/>
              <a:ahLst/>
              <a:cxnLst/>
              <a:rect l="l" t="t" r="r" b="b"/>
              <a:pathLst>
                <a:path w="1037" h="1037" extrusionOk="0">
                  <a:moveTo>
                    <a:pt x="519" y="1"/>
                  </a:moveTo>
                  <a:cubicBezTo>
                    <a:pt x="223" y="1"/>
                    <a:pt x="1" y="223"/>
                    <a:pt x="1" y="519"/>
                  </a:cubicBezTo>
                  <a:cubicBezTo>
                    <a:pt x="1" y="814"/>
                    <a:pt x="223" y="1036"/>
                    <a:pt x="519" y="1036"/>
                  </a:cubicBezTo>
                  <a:cubicBezTo>
                    <a:pt x="777" y="1036"/>
                    <a:pt x="1036" y="814"/>
                    <a:pt x="1036" y="519"/>
                  </a:cubicBezTo>
                  <a:cubicBezTo>
                    <a:pt x="1036" y="223"/>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08"/>
            <p:cNvSpPr/>
            <p:nvPr/>
          </p:nvSpPr>
          <p:spPr>
            <a:xfrm>
              <a:off x="6712648" y="60024"/>
              <a:ext cx="25900" cy="25925"/>
            </a:xfrm>
            <a:custGeom>
              <a:avLst/>
              <a:gdLst/>
              <a:ahLst/>
              <a:cxnLst/>
              <a:rect l="l" t="t" r="r" b="b"/>
              <a:pathLst>
                <a:path w="1036" h="1037" extrusionOk="0">
                  <a:moveTo>
                    <a:pt x="518" y="1"/>
                  </a:moveTo>
                  <a:cubicBezTo>
                    <a:pt x="259" y="1"/>
                    <a:pt x="0" y="223"/>
                    <a:pt x="0" y="519"/>
                  </a:cubicBezTo>
                  <a:cubicBezTo>
                    <a:pt x="0" y="814"/>
                    <a:pt x="259" y="1036"/>
                    <a:pt x="518" y="1036"/>
                  </a:cubicBezTo>
                  <a:cubicBezTo>
                    <a:pt x="814" y="1036"/>
                    <a:pt x="1036" y="814"/>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08"/>
            <p:cNvSpPr/>
            <p:nvPr/>
          </p:nvSpPr>
          <p:spPr>
            <a:xfrm>
              <a:off x="6949248" y="60024"/>
              <a:ext cx="25925" cy="25925"/>
            </a:xfrm>
            <a:custGeom>
              <a:avLst/>
              <a:gdLst/>
              <a:ahLst/>
              <a:cxnLst/>
              <a:rect l="l" t="t" r="r" b="b"/>
              <a:pathLst>
                <a:path w="1037" h="1037" extrusionOk="0">
                  <a:moveTo>
                    <a:pt x="519" y="1"/>
                  </a:moveTo>
                  <a:cubicBezTo>
                    <a:pt x="223" y="1"/>
                    <a:pt x="1" y="223"/>
                    <a:pt x="1" y="519"/>
                  </a:cubicBezTo>
                  <a:cubicBezTo>
                    <a:pt x="1" y="814"/>
                    <a:pt x="223" y="1036"/>
                    <a:pt x="519" y="1036"/>
                  </a:cubicBezTo>
                  <a:cubicBezTo>
                    <a:pt x="814" y="1036"/>
                    <a:pt x="1036" y="814"/>
                    <a:pt x="1036" y="519"/>
                  </a:cubicBezTo>
                  <a:cubicBezTo>
                    <a:pt x="1036" y="223"/>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08"/>
            <p:cNvSpPr/>
            <p:nvPr/>
          </p:nvSpPr>
          <p:spPr>
            <a:xfrm>
              <a:off x="7185873" y="60024"/>
              <a:ext cx="25900" cy="25925"/>
            </a:xfrm>
            <a:custGeom>
              <a:avLst/>
              <a:gdLst/>
              <a:ahLst/>
              <a:cxnLst/>
              <a:rect l="l" t="t" r="r" b="b"/>
              <a:pathLst>
                <a:path w="1036" h="1037" extrusionOk="0">
                  <a:moveTo>
                    <a:pt x="518" y="1"/>
                  </a:moveTo>
                  <a:cubicBezTo>
                    <a:pt x="222" y="1"/>
                    <a:pt x="0" y="223"/>
                    <a:pt x="0" y="519"/>
                  </a:cubicBezTo>
                  <a:cubicBezTo>
                    <a:pt x="0" y="814"/>
                    <a:pt x="222" y="1036"/>
                    <a:pt x="518" y="1036"/>
                  </a:cubicBezTo>
                  <a:cubicBezTo>
                    <a:pt x="777" y="1036"/>
                    <a:pt x="1036" y="814"/>
                    <a:pt x="1036" y="519"/>
                  </a:cubicBezTo>
                  <a:cubicBezTo>
                    <a:pt x="1036" y="223"/>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08"/>
            <p:cNvSpPr/>
            <p:nvPr/>
          </p:nvSpPr>
          <p:spPr>
            <a:xfrm>
              <a:off x="7421548" y="60024"/>
              <a:ext cx="25925" cy="25925"/>
            </a:xfrm>
            <a:custGeom>
              <a:avLst/>
              <a:gdLst/>
              <a:ahLst/>
              <a:cxnLst/>
              <a:rect l="l" t="t" r="r" b="b"/>
              <a:pathLst>
                <a:path w="1037" h="1037" extrusionOk="0">
                  <a:moveTo>
                    <a:pt x="519" y="1"/>
                  </a:moveTo>
                  <a:cubicBezTo>
                    <a:pt x="260" y="1"/>
                    <a:pt x="1" y="223"/>
                    <a:pt x="1" y="519"/>
                  </a:cubicBezTo>
                  <a:cubicBezTo>
                    <a:pt x="1" y="814"/>
                    <a:pt x="260" y="1036"/>
                    <a:pt x="519" y="1036"/>
                  </a:cubicBezTo>
                  <a:cubicBezTo>
                    <a:pt x="814" y="1036"/>
                    <a:pt x="1036" y="814"/>
                    <a:pt x="1036" y="519"/>
                  </a:cubicBezTo>
                  <a:cubicBezTo>
                    <a:pt x="1036" y="223"/>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08"/>
            <p:cNvSpPr/>
            <p:nvPr/>
          </p:nvSpPr>
          <p:spPr>
            <a:xfrm>
              <a:off x="7658173" y="60024"/>
              <a:ext cx="25900" cy="25925"/>
            </a:xfrm>
            <a:custGeom>
              <a:avLst/>
              <a:gdLst/>
              <a:ahLst/>
              <a:cxnLst/>
              <a:rect l="l" t="t" r="r" b="b"/>
              <a:pathLst>
                <a:path w="1036" h="1037" extrusionOk="0">
                  <a:moveTo>
                    <a:pt x="518" y="1"/>
                  </a:moveTo>
                  <a:cubicBezTo>
                    <a:pt x="222" y="1"/>
                    <a:pt x="0" y="223"/>
                    <a:pt x="0" y="519"/>
                  </a:cubicBezTo>
                  <a:cubicBezTo>
                    <a:pt x="0" y="814"/>
                    <a:pt x="222" y="1036"/>
                    <a:pt x="518" y="1036"/>
                  </a:cubicBezTo>
                  <a:cubicBezTo>
                    <a:pt x="814" y="1036"/>
                    <a:pt x="1036" y="814"/>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08"/>
            <p:cNvSpPr/>
            <p:nvPr/>
          </p:nvSpPr>
          <p:spPr>
            <a:xfrm>
              <a:off x="7894773" y="60024"/>
              <a:ext cx="25925" cy="25925"/>
            </a:xfrm>
            <a:custGeom>
              <a:avLst/>
              <a:gdLst/>
              <a:ahLst/>
              <a:cxnLst/>
              <a:rect l="l" t="t" r="r" b="b"/>
              <a:pathLst>
                <a:path w="1037" h="1037" extrusionOk="0">
                  <a:moveTo>
                    <a:pt x="519" y="1"/>
                  </a:moveTo>
                  <a:cubicBezTo>
                    <a:pt x="223" y="1"/>
                    <a:pt x="1" y="223"/>
                    <a:pt x="1" y="519"/>
                  </a:cubicBezTo>
                  <a:cubicBezTo>
                    <a:pt x="1" y="814"/>
                    <a:pt x="223" y="1036"/>
                    <a:pt x="519" y="1036"/>
                  </a:cubicBezTo>
                  <a:cubicBezTo>
                    <a:pt x="777" y="1036"/>
                    <a:pt x="1036" y="814"/>
                    <a:pt x="1036" y="519"/>
                  </a:cubicBezTo>
                  <a:cubicBezTo>
                    <a:pt x="1036" y="223"/>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08"/>
            <p:cNvSpPr/>
            <p:nvPr/>
          </p:nvSpPr>
          <p:spPr>
            <a:xfrm>
              <a:off x="8130473" y="60024"/>
              <a:ext cx="25900" cy="25925"/>
            </a:xfrm>
            <a:custGeom>
              <a:avLst/>
              <a:gdLst/>
              <a:ahLst/>
              <a:cxnLst/>
              <a:rect l="l" t="t" r="r" b="b"/>
              <a:pathLst>
                <a:path w="1036" h="1037" extrusionOk="0">
                  <a:moveTo>
                    <a:pt x="518" y="1"/>
                  </a:moveTo>
                  <a:cubicBezTo>
                    <a:pt x="259" y="1"/>
                    <a:pt x="1" y="223"/>
                    <a:pt x="1" y="519"/>
                  </a:cubicBezTo>
                  <a:cubicBezTo>
                    <a:pt x="1" y="814"/>
                    <a:pt x="259" y="1036"/>
                    <a:pt x="518" y="1036"/>
                  </a:cubicBezTo>
                  <a:cubicBezTo>
                    <a:pt x="814" y="1036"/>
                    <a:pt x="1036" y="814"/>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08"/>
            <p:cNvSpPr/>
            <p:nvPr/>
          </p:nvSpPr>
          <p:spPr>
            <a:xfrm>
              <a:off x="8367098" y="60024"/>
              <a:ext cx="25900" cy="25925"/>
            </a:xfrm>
            <a:custGeom>
              <a:avLst/>
              <a:gdLst/>
              <a:ahLst/>
              <a:cxnLst/>
              <a:rect l="l" t="t" r="r" b="b"/>
              <a:pathLst>
                <a:path w="1036" h="1037" extrusionOk="0">
                  <a:moveTo>
                    <a:pt x="518" y="1"/>
                  </a:moveTo>
                  <a:cubicBezTo>
                    <a:pt x="222" y="1"/>
                    <a:pt x="0" y="223"/>
                    <a:pt x="0" y="519"/>
                  </a:cubicBezTo>
                  <a:cubicBezTo>
                    <a:pt x="0" y="814"/>
                    <a:pt x="222" y="1036"/>
                    <a:pt x="518" y="1036"/>
                  </a:cubicBezTo>
                  <a:cubicBezTo>
                    <a:pt x="813" y="1036"/>
                    <a:pt x="1035" y="814"/>
                    <a:pt x="1035" y="519"/>
                  </a:cubicBezTo>
                  <a:cubicBezTo>
                    <a:pt x="1035" y="223"/>
                    <a:pt x="813"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08"/>
            <p:cNvSpPr/>
            <p:nvPr/>
          </p:nvSpPr>
          <p:spPr>
            <a:xfrm>
              <a:off x="8603698" y="60024"/>
              <a:ext cx="25900" cy="25925"/>
            </a:xfrm>
            <a:custGeom>
              <a:avLst/>
              <a:gdLst/>
              <a:ahLst/>
              <a:cxnLst/>
              <a:rect l="l" t="t" r="r" b="b"/>
              <a:pathLst>
                <a:path w="1036" h="1037" extrusionOk="0">
                  <a:moveTo>
                    <a:pt x="518" y="1"/>
                  </a:moveTo>
                  <a:cubicBezTo>
                    <a:pt x="222" y="1"/>
                    <a:pt x="1" y="223"/>
                    <a:pt x="1" y="519"/>
                  </a:cubicBezTo>
                  <a:cubicBezTo>
                    <a:pt x="1" y="814"/>
                    <a:pt x="222" y="1036"/>
                    <a:pt x="518" y="1036"/>
                  </a:cubicBezTo>
                  <a:cubicBezTo>
                    <a:pt x="814" y="1036"/>
                    <a:pt x="1036" y="814"/>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08"/>
            <p:cNvSpPr/>
            <p:nvPr/>
          </p:nvSpPr>
          <p:spPr>
            <a:xfrm>
              <a:off x="6476948" y="296649"/>
              <a:ext cx="25925" cy="25900"/>
            </a:xfrm>
            <a:custGeom>
              <a:avLst/>
              <a:gdLst/>
              <a:ahLst/>
              <a:cxnLst/>
              <a:rect l="l" t="t" r="r" b="b"/>
              <a:pathLst>
                <a:path w="1037" h="1036" extrusionOk="0">
                  <a:moveTo>
                    <a:pt x="519" y="0"/>
                  </a:moveTo>
                  <a:cubicBezTo>
                    <a:pt x="223" y="0"/>
                    <a:pt x="1" y="222"/>
                    <a:pt x="1" y="518"/>
                  </a:cubicBezTo>
                  <a:cubicBezTo>
                    <a:pt x="1" y="777"/>
                    <a:pt x="223" y="1036"/>
                    <a:pt x="519" y="1036"/>
                  </a:cubicBezTo>
                  <a:cubicBezTo>
                    <a:pt x="777" y="1036"/>
                    <a:pt x="1036" y="777"/>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08"/>
            <p:cNvSpPr/>
            <p:nvPr/>
          </p:nvSpPr>
          <p:spPr>
            <a:xfrm>
              <a:off x="6712648" y="296649"/>
              <a:ext cx="25900" cy="25900"/>
            </a:xfrm>
            <a:custGeom>
              <a:avLst/>
              <a:gdLst/>
              <a:ahLst/>
              <a:cxnLst/>
              <a:rect l="l" t="t" r="r" b="b"/>
              <a:pathLst>
                <a:path w="1036" h="1036" extrusionOk="0">
                  <a:moveTo>
                    <a:pt x="518" y="0"/>
                  </a:moveTo>
                  <a:cubicBezTo>
                    <a:pt x="259" y="0"/>
                    <a:pt x="0" y="222"/>
                    <a:pt x="0" y="518"/>
                  </a:cubicBezTo>
                  <a:cubicBezTo>
                    <a:pt x="0" y="777"/>
                    <a:pt x="259" y="1036"/>
                    <a:pt x="518" y="1036"/>
                  </a:cubicBezTo>
                  <a:cubicBezTo>
                    <a:pt x="814" y="1036"/>
                    <a:pt x="1036" y="777"/>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08"/>
            <p:cNvSpPr/>
            <p:nvPr/>
          </p:nvSpPr>
          <p:spPr>
            <a:xfrm>
              <a:off x="6949248" y="296649"/>
              <a:ext cx="25925" cy="25900"/>
            </a:xfrm>
            <a:custGeom>
              <a:avLst/>
              <a:gdLst/>
              <a:ahLst/>
              <a:cxnLst/>
              <a:rect l="l" t="t" r="r" b="b"/>
              <a:pathLst>
                <a:path w="1037" h="1036" extrusionOk="0">
                  <a:moveTo>
                    <a:pt x="519" y="0"/>
                  </a:moveTo>
                  <a:cubicBezTo>
                    <a:pt x="223" y="0"/>
                    <a:pt x="1" y="222"/>
                    <a:pt x="1" y="518"/>
                  </a:cubicBezTo>
                  <a:cubicBezTo>
                    <a:pt x="1" y="777"/>
                    <a:pt x="223" y="1036"/>
                    <a:pt x="519" y="1036"/>
                  </a:cubicBezTo>
                  <a:cubicBezTo>
                    <a:pt x="814" y="1036"/>
                    <a:pt x="1036" y="777"/>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08"/>
            <p:cNvSpPr/>
            <p:nvPr/>
          </p:nvSpPr>
          <p:spPr>
            <a:xfrm>
              <a:off x="7185873" y="296649"/>
              <a:ext cx="25900" cy="25900"/>
            </a:xfrm>
            <a:custGeom>
              <a:avLst/>
              <a:gdLst/>
              <a:ahLst/>
              <a:cxnLst/>
              <a:rect l="l" t="t" r="r" b="b"/>
              <a:pathLst>
                <a:path w="1036" h="1036" extrusionOk="0">
                  <a:moveTo>
                    <a:pt x="518" y="0"/>
                  </a:moveTo>
                  <a:cubicBezTo>
                    <a:pt x="222" y="0"/>
                    <a:pt x="0" y="222"/>
                    <a:pt x="0" y="518"/>
                  </a:cubicBezTo>
                  <a:cubicBezTo>
                    <a:pt x="0" y="777"/>
                    <a:pt x="222" y="1036"/>
                    <a:pt x="518" y="1036"/>
                  </a:cubicBezTo>
                  <a:cubicBezTo>
                    <a:pt x="777" y="1036"/>
                    <a:pt x="1036" y="777"/>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08"/>
            <p:cNvSpPr/>
            <p:nvPr/>
          </p:nvSpPr>
          <p:spPr>
            <a:xfrm>
              <a:off x="7421548" y="296649"/>
              <a:ext cx="25925" cy="25900"/>
            </a:xfrm>
            <a:custGeom>
              <a:avLst/>
              <a:gdLst/>
              <a:ahLst/>
              <a:cxnLst/>
              <a:rect l="l" t="t" r="r" b="b"/>
              <a:pathLst>
                <a:path w="1037" h="1036" extrusionOk="0">
                  <a:moveTo>
                    <a:pt x="519" y="0"/>
                  </a:moveTo>
                  <a:cubicBezTo>
                    <a:pt x="260" y="0"/>
                    <a:pt x="1" y="222"/>
                    <a:pt x="1" y="518"/>
                  </a:cubicBezTo>
                  <a:cubicBezTo>
                    <a:pt x="1" y="777"/>
                    <a:pt x="260" y="1036"/>
                    <a:pt x="519" y="1036"/>
                  </a:cubicBezTo>
                  <a:cubicBezTo>
                    <a:pt x="814" y="1036"/>
                    <a:pt x="1036" y="777"/>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08"/>
            <p:cNvSpPr/>
            <p:nvPr/>
          </p:nvSpPr>
          <p:spPr>
            <a:xfrm>
              <a:off x="7658173" y="296649"/>
              <a:ext cx="25900" cy="25900"/>
            </a:xfrm>
            <a:custGeom>
              <a:avLst/>
              <a:gdLst/>
              <a:ahLst/>
              <a:cxnLst/>
              <a:rect l="l" t="t" r="r" b="b"/>
              <a:pathLst>
                <a:path w="1036" h="1036" extrusionOk="0">
                  <a:moveTo>
                    <a:pt x="518" y="0"/>
                  </a:moveTo>
                  <a:cubicBezTo>
                    <a:pt x="222" y="0"/>
                    <a:pt x="0" y="222"/>
                    <a:pt x="0" y="518"/>
                  </a:cubicBezTo>
                  <a:cubicBezTo>
                    <a:pt x="0" y="777"/>
                    <a:pt x="222" y="1036"/>
                    <a:pt x="518" y="1036"/>
                  </a:cubicBezTo>
                  <a:cubicBezTo>
                    <a:pt x="814" y="1036"/>
                    <a:pt x="1036" y="777"/>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08"/>
            <p:cNvSpPr/>
            <p:nvPr/>
          </p:nvSpPr>
          <p:spPr>
            <a:xfrm>
              <a:off x="7894773" y="296649"/>
              <a:ext cx="25925" cy="25900"/>
            </a:xfrm>
            <a:custGeom>
              <a:avLst/>
              <a:gdLst/>
              <a:ahLst/>
              <a:cxnLst/>
              <a:rect l="l" t="t" r="r" b="b"/>
              <a:pathLst>
                <a:path w="1037" h="1036" extrusionOk="0">
                  <a:moveTo>
                    <a:pt x="519" y="0"/>
                  </a:moveTo>
                  <a:cubicBezTo>
                    <a:pt x="223" y="0"/>
                    <a:pt x="1" y="222"/>
                    <a:pt x="1" y="518"/>
                  </a:cubicBezTo>
                  <a:cubicBezTo>
                    <a:pt x="1" y="777"/>
                    <a:pt x="223" y="1036"/>
                    <a:pt x="519" y="1036"/>
                  </a:cubicBezTo>
                  <a:cubicBezTo>
                    <a:pt x="777" y="1036"/>
                    <a:pt x="1036" y="777"/>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08"/>
            <p:cNvSpPr/>
            <p:nvPr/>
          </p:nvSpPr>
          <p:spPr>
            <a:xfrm>
              <a:off x="8130473" y="296649"/>
              <a:ext cx="25900" cy="25900"/>
            </a:xfrm>
            <a:custGeom>
              <a:avLst/>
              <a:gdLst/>
              <a:ahLst/>
              <a:cxnLst/>
              <a:rect l="l" t="t" r="r" b="b"/>
              <a:pathLst>
                <a:path w="1036" h="1036" extrusionOk="0">
                  <a:moveTo>
                    <a:pt x="518" y="0"/>
                  </a:moveTo>
                  <a:cubicBezTo>
                    <a:pt x="259" y="0"/>
                    <a:pt x="1" y="222"/>
                    <a:pt x="1" y="518"/>
                  </a:cubicBezTo>
                  <a:cubicBezTo>
                    <a:pt x="1" y="777"/>
                    <a:pt x="259" y="1036"/>
                    <a:pt x="518" y="1036"/>
                  </a:cubicBezTo>
                  <a:cubicBezTo>
                    <a:pt x="814" y="1036"/>
                    <a:pt x="1036" y="777"/>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08"/>
            <p:cNvSpPr/>
            <p:nvPr/>
          </p:nvSpPr>
          <p:spPr>
            <a:xfrm>
              <a:off x="8367098" y="296649"/>
              <a:ext cx="25900" cy="25900"/>
            </a:xfrm>
            <a:custGeom>
              <a:avLst/>
              <a:gdLst/>
              <a:ahLst/>
              <a:cxnLst/>
              <a:rect l="l" t="t" r="r" b="b"/>
              <a:pathLst>
                <a:path w="1036" h="1036" extrusionOk="0">
                  <a:moveTo>
                    <a:pt x="518" y="0"/>
                  </a:moveTo>
                  <a:cubicBezTo>
                    <a:pt x="222" y="0"/>
                    <a:pt x="0" y="222"/>
                    <a:pt x="0" y="518"/>
                  </a:cubicBezTo>
                  <a:cubicBezTo>
                    <a:pt x="0" y="777"/>
                    <a:pt x="222" y="1036"/>
                    <a:pt x="518" y="1036"/>
                  </a:cubicBezTo>
                  <a:cubicBezTo>
                    <a:pt x="813" y="1036"/>
                    <a:pt x="1035" y="777"/>
                    <a:pt x="1035" y="518"/>
                  </a:cubicBezTo>
                  <a:cubicBezTo>
                    <a:pt x="1035" y="222"/>
                    <a:pt x="813"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08"/>
            <p:cNvSpPr/>
            <p:nvPr/>
          </p:nvSpPr>
          <p:spPr>
            <a:xfrm>
              <a:off x="8603698" y="296649"/>
              <a:ext cx="25900" cy="25900"/>
            </a:xfrm>
            <a:custGeom>
              <a:avLst/>
              <a:gdLst/>
              <a:ahLst/>
              <a:cxnLst/>
              <a:rect l="l" t="t" r="r" b="b"/>
              <a:pathLst>
                <a:path w="1036" h="1036" extrusionOk="0">
                  <a:moveTo>
                    <a:pt x="518" y="0"/>
                  </a:moveTo>
                  <a:cubicBezTo>
                    <a:pt x="222" y="0"/>
                    <a:pt x="1" y="222"/>
                    <a:pt x="1" y="518"/>
                  </a:cubicBezTo>
                  <a:cubicBezTo>
                    <a:pt x="1" y="777"/>
                    <a:pt x="222" y="1036"/>
                    <a:pt x="518" y="1036"/>
                  </a:cubicBezTo>
                  <a:cubicBezTo>
                    <a:pt x="814" y="1036"/>
                    <a:pt x="1036" y="777"/>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08"/>
            <p:cNvSpPr/>
            <p:nvPr/>
          </p:nvSpPr>
          <p:spPr>
            <a:xfrm>
              <a:off x="6476948" y="532324"/>
              <a:ext cx="25925" cy="25925"/>
            </a:xfrm>
            <a:custGeom>
              <a:avLst/>
              <a:gdLst/>
              <a:ahLst/>
              <a:cxnLst/>
              <a:rect l="l" t="t" r="r" b="b"/>
              <a:pathLst>
                <a:path w="1037" h="1037" extrusionOk="0">
                  <a:moveTo>
                    <a:pt x="519" y="1"/>
                  </a:moveTo>
                  <a:cubicBezTo>
                    <a:pt x="223" y="1"/>
                    <a:pt x="1" y="260"/>
                    <a:pt x="1" y="519"/>
                  </a:cubicBezTo>
                  <a:cubicBezTo>
                    <a:pt x="1" y="814"/>
                    <a:pt x="223" y="1036"/>
                    <a:pt x="519" y="1036"/>
                  </a:cubicBezTo>
                  <a:cubicBezTo>
                    <a:pt x="777" y="1036"/>
                    <a:pt x="1036" y="814"/>
                    <a:pt x="1036" y="519"/>
                  </a:cubicBezTo>
                  <a:cubicBezTo>
                    <a:pt x="1036" y="260"/>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08"/>
            <p:cNvSpPr/>
            <p:nvPr/>
          </p:nvSpPr>
          <p:spPr>
            <a:xfrm>
              <a:off x="6712648" y="532324"/>
              <a:ext cx="25900" cy="25925"/>
            </a:xfrm>
            <a:custGeom>
              <a:avLst/>
              <a:gdLst/>
              <a:ahLst/>
              <a:cxnLst/>
              <a:rect l="l" t="t" r="r" b="b"/>
              <a:pathLst>
                <a:path w="1036" h="1037" extrusionOk="0">
                  <a:moveTo>
                    <a:pt x="518" y="1"/>
                  </a:moveTo>
                  <a:cubicBezTo>
                    <a:pt x="259" y="1"/>
                    <a:pt x="0" y="260"/>
                    <a:pt x="0" y="519"/>
                  </a:cubicBezTo>
                  <a:cubicBezTo>
                    <a:pt x="0" y="814"/>
                    <a:pt x="259" y="1036"/>
                    <a:pt x="518" y="1036"/>
                  </a:cubicBezTo>
                  <a:cubicBezTo>
                    <a:pt x="814" y="1036"/>
                    <a:pt x="1036" y="814"/>
                    <a:pt x="1036" y="519"/>
                  </a:cubicBezTo>
                  <a:cubicBezTo>
                    <a:pt x="1036" y="260"/>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08"/>
            <p:cNvSpPr/>
            <p:nvPr/>
          </p:nvSpPr>
          <p:spPr>
            <a:xfrm>
              <a:off x="6949248" y="532324"/>
              <a:ext cx="25925" cy="25925"/>
            </a:xfrm>
            <a:custGeom>
              <a:avLst/>
              <a:gdLst/>
              <a:ahLst/>
              <a:cxnLst/>
              <a:rect l="l" t="t" r="r" b="b"/>
              <a:pathLst>
                <a:path w="1037" h="1037" extrusionOk="0">
                  <a:moveTo>
                    <a:pt x="519" y="1"/>
                  </a:moveTo>
                  <a:cubicBezTo>
                    <a:pt x="223" y="1"/>
                    <a:pt x="1" y="260"/>
                    <a:pt x="1" y="519"/>
                  </a:cubicBezTo>
                  <a:cubicBezTo>
                    <a:pt x="1" y="814"/>
                    <a:pt x="223" y="1036"/>
                    <a:pt x="519" y="1036"/>
                  </a:cubicBezTo>
                  <a:cubicBezTo>
                    <a:pt x="814" y="1036"/>
                    <a:pt x="1036" y="814"/>
                    <a:pt x="1036" y="519"/>
                  </a:cubicBezTo>
                  <a:cubicBezTo>
                    <a:pt x="1036" y="260"/>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08"/>
            <p:cNvSpPr/>
            <p:nvPr/>
          </p:nvSpPr>
          <p:spPr>
            <a:xfrm>
              <a:off x="7185873" y="532324"/>
              <a:ext cx="25900" cy="25925"/>
            </a:xfrm>
            <a:custGeom>
              <a:avLst/>
              <a:gdLst/>
              <a:ahLst/>
              <a:cxnLst/>
              <a:rect l="l" t="t" r="r" b="b"/>
              <a:pathLst>
                <a:path w="1036" h="1037" extrusionOk="0">
                  <a:moveTo>
                    <a:pt x="518" y="1"/>
                  </a:moveTo>
                  <a:cubicBezTo>
                    <a:pt x="222" y="1"/>
                    <a:pt x="0" y="260"/>
                    <a:pt x="0" y="519"/>
                  </a:cubicBezTo>
                  <a:cubicBezTo>
                    <a:pt x="0" y="814"/>
                    <a:pt x="222" y="1036"/>
                    <a:pt x="518" y="1036"/>
                  </a:cubicBezTo>
                  <a:cubicBezTo>
                    <a:pt x="777" y="1036"/>
                    <a:pt x="1036" y="814"/>
                    <a:pt x="1036" y="519"/>
                  </a:cubicBezTo>
                  <a:cubicBezTo>
                    <a:pt x="1036" y="260"/>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08"/>
            <p:cNvSpPr/>
            <p:nvPr/>
          </p:nvSpPr>
          <p:spPr>
            <a:xfrm>
              <a:off x="7421548" y="532324"/>
              <a:ext cx="25925" cy="25925"/>
            </a:xfrm>
            <a:custGeom>
              <a:avLst/>
              <a:gdLst/>
              <a:ahLst/>
              <a:cxnLst/>
              <a:rect l="l" t="t" r="r" b="b"/>
              <a:pathLst>
                <a:path w="1037" h="1037" extrusionOk="0">
                  <a:moveTo>
                    <a:pt x="519" y="1"/>
                  </a:moveTo>
                  <a:cubicBezTo>
                    <a:pt x="260" y="1"/>
                    <a:pt x="1" y="260"/>
                    <a:pt x="1" y="519"/>
                  </a:cubicBezTo>
                  <a:cubicBezTo>
                    <a:pt x="1" y="814"/>
                    <a:pt x="260" y="1036"/>
                    <a:pt x="519" y="1036"/>
                  </a:cubicBezTo>
                  <a:cubicBezTo>
                    <a:pt x="814" y="1036"/>
                    <a:pt x="1036" y="814"/>
                    <a:pt x="1036" y="519"/>
                  </a:cubicBezTo>
                  <a:cubicBezTo>
                    <a:pt x="1036" y="260"/>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08"/>
            <p:cNvSpPr/>
            <p:nvPr/>
          </p:nvSpPr>
          <p:spPr>
            <a:xfrm>
              <a:off x="7658173" y="532324"/>
              <a:ext cx="25900" cy="25925"/>
            </a:xfrm>
            <a:custGeom>
              <a:avLst/>
              <a:gdLst/>
              <a:ahLst/>
              <a:cxnLst/>
              <a:rect l="l" t="t" r="r" b="b"/>
              <a:pathLst>
                <a:path w="1036" h="1037" extrusionOk="0">
                  <a:moveTo>
                    <a:pt x="518" y="1"/>
                  </a:moveTo>
                  <a:cubicBezTo>
                    <a:pt x="222" y="1"/>
                    <a:pt x="0" y="260"/>
                    <a:pt x="0" y="519"/>
                  </a:cubicBezTo>
                  <a:cubicBezTo>
                    <a:pt x="0" y="814"/>
                    <a:pt x="222" y="1036"/>
                    <a:pt x="518" y="1036"/>
                  </a:cubicBezTo>
                  <a:cubicBezTo>
                    <a:pt x="814" y="1036"/>
                    <a:pt x="1036" y="814"/>
                    <a:pt x="1036" y="519"/>
                  </a:cubicBezTo>
                  <a:cubicBezTo>
                    <a:pt x="1036" y="260"/>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08"/>
            <p:cNvSpPr/>
            <p:nvPr/>
          </p:nvSpPr>
          <p:spPr>
            <a:xfrm>
              <a:off x="7894773" y="532324"/>
              <a:ext cx="25925" cy="25925"/>
            </a:xfrm>
            <a:custGeom>
              <a:avLst/>
              <a:gdLst/>
              <a:ahLst/>
              <a:cxnLst/>
              <a:rect l="l" t="t" r="r" b="b"/>
              <a:pathLst>
                <a:path w="1037" h="1037" extrusionOk="0">
                  <a:moveTo>
                    <a:pt x="519" y="1"/>
                  </a:moveTo>
                  <a:cubicBezTo>
                    <a:pt x="223" y="1"/>
                    <a:pt x="1" y="260"/>
                    <a:pt x="1" y="519"/>
                  </a:cubicBezTo>
                  <a:cubicBezTo>
                    <a:pt x="1" y="814"/>
                    <a:pt x="223" y="1036"/>
                    <a:pt x="519" y="1036"/>
                  </a:cubicBezTo>
                  <a:cubicBezTo>
                    <a:pt x="777" y="1036"/>
                    <a:pt x="1036" y="814"/>
                    <a:pt x="1036" y="519"/>
                  </a:cubicBezTo>
                  <a:cubicBezTo>
                    <a:pt x="1036" y="260"/>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08"/>
            <p:cNvSpPr/>
            <p:nvPr/>
          </p:nvSpPr>
          <p:spPr>
            <a:xfrm>
              <a:off x="8130473" y="532324"/>
              <a:ext cx="25900" cy="25925"/>
            </a:xfrm>
            <a:custGeom>
              <a:avLst/>
              <a:gdLst/>
              <a:ahLst/>
              <a:cxnLst/>
              <a:rect l="l" t="t" r="r" b="b"/>
              <a:pathLst>
                <a:path w="1036" h="1037" extrusionOk="0">
                  <a:moveTo>
                    <a:pt x="518" y="1"/>
                  </a:moveTo>
                  <a:cubicBezTo>
                    <a:pt x="259" y="1"/>
                    <a:pt x="1" y="260"/>
                    <a:pt x="1" y="519"/>
                  </a:cubicBezTo>
                  <a:cubicBezTo>
                    <a:pt x="1" y="814"/>
                    <a:pt x="259" y="1036"/>
                    <a:pt x="518" y="1036"/>
                  </a:cubicBezTo>
                  <a:cubicBezTo>
                    <a:pt x="814" y="1036"/>
                    <a:pt x="1036" y="814"/>
                    <a:pt x="1036" y="519"/>
                  </a:cubicBezTo>
                  <a:cubicBezTo>
                    <a:pt x="1036" y="260"/>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08"/>
            <p:cNvSpPr/>
            <p:nvPr/>
          </p:nvSpPr>
          <p:spPr>
            <a:xfrm>
              <a:off x="8367098" y="532324"/>
              <a:ext cx="25900" cy="25925"/>
            </a:xfrm>
            <a:custGeom>
              <a:avLst/>
              <a:gdLst/>
              <a:ahLst/>
              <a:cxnLst/>
              <a:rect l="l" t="t" r="r" b="b"/>
              <a:pathLst>
                <a:path w="1036" h="1037" extrusionOk="0">
                  <a:moveTo>
                    <a:pt x="518" y="1"/>
                  </a:moveTo>
                  <a:cubicBezTo>
                    <a:pt x="222" y="1"/>
                    <a:pt x="0" y="260"/>
                    <a:pt x="0" y="519"/>
                  </a:cubicBezTo>
                  <a:cubicBezTo>
                    <a:pt x="0" y="814"/>
                    <a:pt x="222" y="1036"/>
                    <a:pt x="518" y="1036"/>
                  </a:cubicBezTo>
                  <a:cubicBezTo>
                    <a:pt x="813" y="1036"/>
                    <a:pt x="1035" y="814"/>
                    <a:pt x="1035" y="519"/>
                  </a:cubicBezTo>
                  <a:cubicBezTo>
                    <a:pt x="1035" y="260"/>
                    <a:pt x="813"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08"/>
            <p:cNvSpPr/>
            <p:nvPr/>
          </p:nvSpPr>
          <p:spPr>
            <a:xfrm>
              <a:off x="8603698" y="532324"/>
              <a:ext cx="25900" cy="25925"/>
            </a:xfrm>
            <a:custGeom>
              <a:avLst/>
              <a:gdLst/>
              <a:ahLst/>
              <a:cxnLst/>
              <a:rect l="l" t="t" r="r" b="b"/>
              <a:pathLst>
                <a:path w="1036" h="1037" extrusionOk="0">
                  <a:moveTo>
                    <a:pt x="518" y="1"/>
                  </a:moveTo>
                  <a:cubicBezTo>
                    <a:pt x="222" y="1"/>
                    <a:pt x="1" y="260"/>
                    <a:pt x="1" y="519"/>
                  </a:cubicBezTo>
                  <a:cubicBezTo>
                    <a:pt x="1" y="814"/>
                    <a:pt x="222" y="1036"/>
                    <a:pt x="518" y="1036"/>
                  </a:cubicBezTo>
                  <a:cubicBezTo>
                    <a:pt x="814" y="1036"/>
                    <a:pt x="1036" y="814"/>
                    <a:pt x="1036" y="519"/>
                  </a:cubicBezTo>
                  <a:cubicBezTo>
                    <a:pt x="1036" y="260"/>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08"/>
            <p:cNvSpPr/>
            <p:nvPr/>
          </p:nvSpPr>
          <p:spPr>
            <a:xfrm>
              <a:off x="6476948" y="768949"/>
              <a:ext cx="25925" cy="25900"/>
            </a:xfrm>
            <a:custGeom>
              <a:avLst/>
              <a:gdLst/>
              <a:ahLst/>
              <a:cxnLst/>
              <a:rect l="l" t="t" r="r" b="b"/>
              <a:pathLst>
                <a:path w="1037" h="1036" extrusionOk="0">
                  <a:moveTo>
                    <a:pt x="519" y="0"/>
                  </a:moveTo>
                  <a:cubicBezTo>
                    <a:pt x="223" y="0"/>
                    <a:pt x="1" y="222"/>
                    <a:pt x="1" y="518"/>
                  </a:cubicBezTo>
                  <a:cubicBezTo>
                    <a:pt x="1" y="814"/>
                    <a:pt x="223" y="1036"/>
                    <a:pt x="519" y="1036"/>
                  </a:cubicBezTo>
                  <a:cubicBezTo>
                    <a:pt x="777" y="1036"/>
                    <a:pt x="1036" y="814"/>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08"/>
            <p:cNvSpPr/>
            <p:nvPr/>
          </p:nvSpPr>
          <p:spPr>
            <a:xfrm>
              <a:off x="6712648" y="768949"/>
              <a:ext cx="25900" cy="25900"/>
            </a:xfrm>
            <a:custGeom>
              <a:avLst/>
              <a:gdLst/>
              <a:ahLst/>
              <a:cxnLst/>
              <a:rect l="l" t="t" r="r" b="b"/>
              <a:pathLst>
                <a:path w="1036" h="1036" extrusionOk="0">
                  <a:moveTo>
                    <a:pt x="518" y="0"/>
                  </a:moveTo>
                  <a:cubicBezTo>
                    <a:pt x="259" y="0"/>
                    <a:pt x="0" y="222"/>
                    <a:pt x="0" y="518"/>
                  </a:cubicBezTo>
                  <a:cubicBezTo>
                    <a:pt x="0" y="814"/>
                    <a:pt x="259" y="1036"/>
                    <a:pt x="518" y="1036"/>
                  </a:cubicBezTo>
                  <a:cubicBezTo>
                    <a:pt x="814" y="1036"/>
                    <a:pt x="1036" y="814"/>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08"/>
            <p:cNvSpPr/>
            <p:nvPr/>
          </p:nvSpPr>
          <p:spPr>
            <a:xfrm>
              <a:off x="6949248" y="768949"/>
              <a:ext cx="25925" cy="25900"/>
            </a:xfrm>
            <a:custGeom>
              <a:avLst/>
              <a:gdLst/>
              <a:ahLst/>
              <a:cxnLst/>
              <a:rect l="l" t="t" r="r" b="b"/>
              <a:pathLst>
                <a:path w="1037" h="1036" extrusionOk="0">
                  <a:moveTo>
                    <a:pt x="519" y="0"/>
                  </a:moveTo>
                  <a:cubicBezTo>
                    <a:pt x="223" y="0"/>
                    <a:pt x="1" y="222"/>
                    <a:pt x="1" y="518"/>
                  </a:cubicBezTo>
                  <a:cubicBezTo>
                    <a:pt x="1" y="814"/>
                    <a:pt x="223" y="1036"/>
                    <a:pt x="519" y="1036"/>
                  </a:cubicBezTo>
                  <a:cubicBezTo>
                    <a:pt x="814" y="1036"/>
                    <a:pt x="1036" y="814"/>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08"/>
            <p:cNvSpPr/>
            <p:nvPr/>
          </p:nvSpPr>
          <p:spPr>
            <a:xfrm>
              <a:off x="7185873" y="768949"/>
              <a:ext cx="25900" cy="25900"/>
            </a:xfrm>
            <a:custGeom>
              <a:avLst/>
              <a:gdLst/>
              <a:ahLst/>
              <a:cxnLst/>
              <a:rect l="l" t="t" r="r" b="b"/>
              <a:pathLst>
                <a:path w="1036" h="1036" extrusionOk="0">
                  <a:moveTo>
                    <a:pt x="518" y="0"/>
                  </a:moveTo>
                  <a:cubicBezTo>
                    <a:pt x="222" y="0"/>
                    <a:pt x="0" y="222"/>
                    <a:pt x="0" y="518"/>
                  </a:cubicBezTo>
                  <a:cubicBezTo>
                    <a:pt x="0" y="814"/>
                    <a:pt x="222" y="1036"/>
                    <a:pt x="518" y="1036"/>
                  </a:cubicBezTo>
                  <a:cubicBezTo>
                    <a:pt x="777" y="1036"/>
                    <a:pt x="1036" y="814"/>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08"/>
            <p:cNvSpPr/>
            <p:nvPr/>
          </p:nvSpPr>
          <p:spPr>
            <a:xfrm>
              <a:off x="7421548" y="768949"/>
              <a:ext cx="25925" cy="25900"/>
            </a:xfrm>
            <a:custGeom>
              <a:avLst/>
              <a:gdLst/>
              <a:ahLst/>
              <a:cxnLst/>
              <a:rect l="l" t="t" r="r" b="b"/>
              <a:pathLst>
                <a:path w="1037" h="1036" extrusionOk="0">
                  <a:moveTo>
                    <a:pt x="519" y="0"/>
                  </a:moveTo>
                  <a:cubicBezTo>
                    <a:pt x="260" y="0"/>
                    <a:pt x="1" y="222"/>
                    <a:pt x="1" y="518"/>
                  </a:cubicBezTo>
                  <a:cubicBezTo>
                    <a:pt x="1" y="814"/>
                    <a:pt x="260" y="1036"/>
                    <a:pt x="519" y="1036"/>
                  </a:cubicBezTo>
                  <a:cubicBezTo>
                    <a:pt x="814" y="1036"/>
                    <a:pt x="1036" y="814"/>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08"/>
            <p:cNvSpPr/>
            <p:nvPr/>
          </p:nvSpPr>
          <p:spPr>
            <a:xfrm>
              <a:off x="7658173" y="768949"/>
              <a:ext cx="25900" cy="25900"/>
            </a:xfrm>
            <a:custGeom>
              <a:avLst/>
              <a:gdLst/>
              <a:ahLst/>
              <a:cxnLst/>
              <a:rect l="l" t="t" r="r" b="b"/>
              <a:pathLst>
                <a:path w="1036" h="1036" extrusionOk="0">
                  <a:moveTo>
                    <a:pt x="518" y="0"/>
                  </a:moveTo>
                  <a:cubicBezTo>
                    <a:pt x="222" y="0"/>
                    <a:pt x="0" y="222"/>
                    <a:pt x="0" y="518"/>
                  </a:cubicBezTo>
                  <a:cubicBezTo>
                    <a:pt x="0" y="814"/>
                    <a:pt x="222" y="1036"/>
                    <a:pt x="518" y="1036"/>
                  </a:cubicBezTo>
                  <a:cubicBezTo>
                    <a:pt x="814" y="1036"/>
                    <a:pt x="1036" y="814"/>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08"/>
            <p:cNvSpPr/>
            <p:nvPr/>
          </p:nvSpPr>
          <p:spPr>
            <a:xfrm>
              <a:off x="7894773" y="768949"/>
              <a:ext cx="25925" cy="25900"/>
            </a:xfrm>
            <a:custGeom>
              <a:avLst/>
              <a:gdLst/>
              <a:ahLst/>
              <a:cxnLst/>
              <a:rect l="l" t="t" r="r" b="b"/>
              <a:pathLst>
                <a:path w="1037" h="1036" extrusionOk="0">
                  <a:moveTo>
                    <a:pt x="519" y="0"/>
                  </a:moveTo>
                  <a:cubicBezTo>
                    <a:pt x="223" y="0"/>
                    <a:pt x="1" y="222"/>
                    <a:pt x="1" y="518"/>
                  </a:cubicBezTo>
                  <a:cubicBezTo>
                    <a:pt x="1" y="814"/>
                    <a:pt x="223" y="1036"/>
                    <a:pt x="519" y="1036"/>
                  </a:cubicBezTo>
                  <a:cubicBezTo>
                    <a:pt x="777" y="1036"/>
                    <a:pt x="1036" y="814"/>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08"/>
            <p:cNvSpPr/>
            <p:nvPr/>
          </p:nvSpPr>
          <p:spPr>
            <a:xfrm>
              <a:off x="8130473" y="768949"/>
              <a:ext cx="25900" cy="25900"/>
            </a:xfrm>
            <a:custGeom>
              <a:avLst/>
              <a:gdLst/>
              <a:ahLst/>
              <a:cxnLst/>
              <a:rect l="l" t="t" r="r" b="b"/>
              <a:pathLst>
                <a:path w="1036" h="1036" extrusionOk="0">
                  <a:moveTo>
                    <a:pt x="518" y="0"/>
                  </a:moveTo>
                  <a:cubicBezTo>
                    <a:pt x="259" y="0"/>
                    <a:pt x="1" y="222"/>
                    <a:pt x="1" y="518"/>
                  </a:cubicBezTo>
                  <a:cubicBezTo>
                    <a:pt x="1" y="814"/>
                    <a:pt x="259" y="1036"/>
                    <a:pt x="518" y="1036"/>
                  </a:cubicBezTo>
                  <a:cubicBezTo>
                    <a:pt x="814" y="1036"/>
                    <a:pt x="1036" y="814"/>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08"/>
            <p:cNvSpPr/>
            <p:nvPr/>
          </p:nvSpPr>
          <p:spPr>
            <a:xfrm>
              <a:off x="8367098" y="768949"/>
              <a:ext cx="25900" cy="25900"/>
            </a:xfrm>
            <a:custGeom>
              <a:avLst/>
              <a:gdLst/>
              <a:ahLst/>
              <a:cxnLst/>
              <a:rect l="l" t="t" r="r" b="b"/>
              <a:pathLst>
                <a:path w="1036" h="1036" extrusionOk="0">
                  <a:moveTo>
                    <a:pt x="518" y="0"/>
                  </a:moveTo>
                  <a:cubicBezTo>
                    <a:pt x="222" y="0"/>
                    <a:pt x="0" y="222"/>
                    <a:pt x="0" y="518"/>
                  </a:cubicBezTo>
                  <a:cubicBezTo>
                    <a:pt x="0" y="814"/>
                    <a:pt x="222" y="1036"/>
                    <a:pt x="518" y="1036"/>
                  </a:cubicBezTo>
                  <a:cubicBezTo>
                    <a:pt x="813" y="1036"/>
                    <a:pt x="1035" y="814"/>
                    <a:pt x="1035" y="518"/>
                  </a:cubicBezTo>
                  <a:cubicBezTo>
                    <a:pt x="1035" y="222"/>
                    <a:pt x="813"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08"/>
            <p:cNvSpPr/>
            <p:nvPr/>
          </p:nvSpPr>
          <p:spPr>
            <a:xfrm>
              <a:off x="8603698" y="768949"/>
              <a:ext cx="25900" cy="25900"/>
            </a:xfrm>
            <a:custGeom>
              <a:avLst/>
              <a:gdLst/>
              <a:ahLst/>
              <a:cxnLst/>
              <a:rect l="l" t="t" r="r" b="b"/>
              <a:pathLst>
                <a:path w="1036" h="1036" extrusionOk="0">
                  <a:moveTo>
                    <a:pt x="518" y="0"/>
                  </a:moveTo>
                  <a:cubicBezTo>
                    <a:pt x="222" y="0"/>
                    <a:pt x="1" y="222"/>
                    <a:pt x="1" y="518"/>
                  </a:cubicBezTo>
                  <a:cubicBezTo>
                    <a:pt x="1" y="814"/>
                    <a:pt x="222" y="1036"/>
                    <a:pt x="518" y="1036"/>
                  </a:cubicBezTo>
                  <a:cubicBezTo>
                    <a:pt x="814" y="1036"/>
                    <a:pt x="1036" y="814"/>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08"/>
            <p:cNvSpPr/>
            <p:nvPr/>
          </p:nvSpPr>
          <p:spPr>
            <a:xfrm>
              <a:off x="6476948" y="1005549"/>
              <a:ext cx="25925" cy="25925"/>
            </a:xfrm>
            <a:custGeom>
              <a:avLst/>
              <a:gdLst/>
              <a:ahLst/>
              <a:cxnLst/>
              <a:rect l="l" t="t" r="r" b="b"/>
              <a:pathLst>
                <a:path w="1037" h="1037" extrusionOk="0">
                  <a:moveTo>
                    <a:pt x="519" y="1"/>
                  </a:moveTo>
                  <a:cubicBezTo>
                    <a:pt x="223" y="1"/>
                    <a:pt x="1" y="223"/>
                    <a:pt x="1" y="519"/>
                  </a:cubicBezTo>
                  <a:cubicBezTo>
                    <a:pt x="1" y="777"/>
                    <a:pt x="223" y="1036"/>
                    <a:pt x="519" y="1036"/>
                  </a:cubicBezTo>
                  <a:cubicBezTo>
                    <a:pt x="777" y="1036"/>
                    <a:pt x="1036" y="777"/>
                    <a:pt x="1036" y="519"/>
                  </a:cubicBezTo>
                  <a:cubicBezTo>
                    <a:pt x="1036" y="223"/>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08"/>
            <p:cNvSpPr/>
            <p:nvPr/>
          </p:nvSpPr>
          <p:spPr>
            <a:xfrm>
              <a:off x="6712648" y="1005549"/>
              <a:ext cx="25900" cy="25925"/>
            </a:xfrm>
            <a:custGeom>
              <a:avLst/>
              <a:gdLst/>
              <a:ahLst/>
              <a:cxnLst/>
              <a:rect l="l" t="t" r="r" b="b"/>
              <a:pathLst>
                <a:path w="1036" h="1037" extrusionOk="0">
                  <a:moveTo>
                    <a:pt x="518" y="1"/>
                  </a:moveTo>
                  <a:cubicBezTo>
                    <a:pt x="259" y="1"/>
                    <a:pt x="0" y="223"/>
                    <a:pt x="0" y="519"/>
                  </a:cubicBezTo>
                  <a:cubicBezTo>
                    <a:pt x="0" y="777"/>
                    <a:pt x="259" y="1036"/>
                    <a:pt x="518" y="1036"/>
                  </a:cubicBezTo>
                  <a:cubicBezTo>
                    <a:pt x="814" y="1036"/>
                    <a:pt x="1036" y="777"/>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08"/>
            <p:cNvSpPr/>
            <p:nvPr/>
          </p:nvSpPr>
          <p:spPr>
            <a:xfrm>
              <a:off x="6949248" y="1005549"/>
              <a:ext cx="25925" cy="25925"/>
            </a:xfrm>
            <a:custGeom>
              <a:avLst/>
              <a:gdLst/>
              <a:ahLst/>
              <a:cxnLst/>
              <a:rect l="l" t="t" r="r" b="b"/>
              <a:pathLst>
                <a:path w="1037" h="1037" extrusionOk="0">
                  <a:moveTo>
                    <a:pt x="519" y="1"/>
                  </a:moveTo>
                  <a:cubicBezTo>
                    <a:pt x="223" y="1"/>
                    <a:pt x="1" y="223"/>
                    <a:pt x="1" y="519"/>
                  </a:cubicBezTo>
                  <a:cubicBezTo>
                    <a:pt x="1" y="777"/>
                    <a:pt x="223" y="1036"/>
                    <a:pt x="519" y="1036"/>
                  </a:cubicBezTo>
                  <a:cubicBezTo>
                    <a:pt x="814" y="1036"/>
                    <a:pt x="1036" y="777"/>
                    <a:pt x="1036" y="519"/>
                  </a:cubicBezTo>
                  <a:cubicBezTo>
                    <a:pt x="1036" y="223"/>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08"/>
            <p:cNvSpPr/>
            <p:nvPr/>
          </p:nvSpPr>
          <p:spPr>
            <a:xfrm>
              <a:off x="7185873" y="1005549"/>
              <a:ext cx="25900" cy="25925"/>
            </a:xfrm>
            <a:custGeom>
              <a:avLst/>
              <a:gdLst/>
              <a:ahLst/>
              <a:cxnLst/>
              <a:rect l="l" t="t" r="r" b="b"/>
              <a:pathLst>
                <a:path w="1036" h="1037" extrusionOk="0">
                  <a:moveTo>
                    <a:pt x="518" y="1"/>
                  </a:moveTo>
                  <a:cubicBezTo>
                    <a:pt x="222" y="1"/>
                    <a:pt x="0" y="223"/>
                    <a:pt x="0" y="519"/>
                  </a:cubicBezTo>
                  <a:cubicBezTo>
                    <a:pt x="0" y="777"/>
                    <a:pt x="222" y="1036"/>
                    <a:pt x="518" y="1036"/>
                  </a:cubicBezTo>
                  <a:cubicBezTo>
                    <a:pt x="777" y="1036"/>
                    <a:pt x="1036" y="777"/>
                    <a:pt x="1036" y="519"/>
                  </a:cubicBezTo>
                  <a:cubicBezTo>
                    <a:pt x="1036" y="223"/>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08"/>
            <p:cNvSpPr/>
            <p:nvPr/>
          </p:nvSpPr>
          <p:spPr>
            <a:xfrm>
              <a:off x="7421548" y="1005549"/>
              <a:ext cx="25925" cy="25925"/>
            </a:xfrm>
            <a:custGeom>
              <a:avLst/>
              <a:gdLst/>
              <a:ahLst/>
              <a:cxnLst/>
              <a:rect l="l" t="t" r="r" b="b"/>
              <a:pathLst>
                <a:path w="1037" h="1037" extrusionOk="0">
                  <a:moveTo>
                    <a:pt x="519" y="1"/>
                  </a:moveTo>
                  <a:cubicBezTo>
                    <a:pt x="260" y="1"/>
                    <a:pt x="1" y="223"/>
                    <a:pt x="1" y="519"/>
                  </a:cubicBezTo>
                  <a:cubicBezTo>
                    <a:pt x="1" y="777"/>
                    <a:pt x="260" y="1036"/>
                    <a:pt x="519" y="1036"/>
                  </a:cubicBezTo>
                  <a:cubicBezTo>
                    <a:pt x="814" y="1036"/>
                    <a:pt x="1036" y="777"/>
                    <a:pt x="1036" y="519"/>
                  </a:cubicBezTo>
                  <a:cubicBezTo>
                    <a:pt x="1036" y="223"/>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08"/>
            <p:cNvSpPr/>
            <p:nvPr/>
          </p:nvSpPr>
          <p:spPr>
            <a:xfrm>
              <a:off x="7658173" y="1005549"/>
              <a:ext cx="25900" cy="25925"/>
            </a:xfrm>
            <a:custGeom>
              <a:avLst/>
              <a:gdLst/>
              <a:ahLst/>
              <a:cxnLst/>
              <a:rect l="l" t="t" r="r" b="b"/>
              <a:pathLst>
                <a:path w="1036" h="1037" extrusionOk="0">
                  <a:moveTo>
                    <a:pt x="518" y="1"/>
                  </a:moveTo>
                  <a:cubicBezTo>
                    <a:pt x="222" y="1"/>
                    <a:pt x="0" y="223"/>
                    <a:pt x="0" y="519"/>
                  </a:cubicBezTo>
                  <a:cubicBezTo>
                    <a:pt x="0" y="777"/>
                    <a:pt x="222" y="1036"/>
                    <a:pt x="518" y="1036"/>
                  </a:cubicBezTo>
                  <a:cubicBezTo>
                    <a:pt x="814" y="1036"/>
                    <a:pt x="1036" y="777"/>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08"/>
            <p:cNvSpPr/>
            <p:nvPr/>
          </p:nvSpPr>
          <p:spPr>
            <a:xfrm>
              <a:off x="7894773" y="1005549"/>
              <a:ext cx="25925" cy="25925"/>
            </a:xfrm>
            <a:custGeom>
              <a:avLst/>
              <a:gdLst/>
              <a:ahLst/>
              <a:cxnLst/>
              <a:rect l="l" t="t" r="r" b="b"/>
              <a:pathLst>
                <a:path w="1037" h="1037" extrusionOk="0">
                  <a:moveTo>
                    <a:pt x="519" y="1"/>
                  </a:moveTo>
                  <a:cubicBezTo>
                    <a:pt x="223" y="1"/>
                    <a:pt x="1" y="223"/>
                    <a:pt x="1" y="519"/>
                  </a:cubicBezTo>
                  <a:cubicBezTo>
                    <a:pt x="1" y="777"/>
                    <a:pt x="223" y="1036"/>
                    <a:pt x="519" y="1036"/>
                  </a:cubicBezTo>
                  <a:cubicBezTo>
                    <a:pt x="777" y="1036"/>
                    <a:pt x="1036" y="777"/>
                    <a:pt x="1036" y="519"/>
                  </a:cubicBezTo>
                  <a:cubicBezTo>
                    <a:pt x="1036" y="223"/>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08"/>
            <p:cNvSpPr/>
            <p:nvPr/>
          </p:nvSpPr>
          <p:spPr>
            <a:xfrm>
              <a:off x="8130473" y="1005549"/>
              <a:ext cx="25900" cy="25925"/>
            </a:xfrm>
            <a:custGeom>
              <a:avLst/>
              <a:gdLst/>
              <a:ahLst/>
              <a:cxnLst/>
              <a:rect l="l" t="t" r="r" b="b"/>
              <a:pathLst>
                <a:path w="1036" h="1037" extrusionOk="0">
                  <a:moveTo>
                    <a:pt x="518" y="1"/>
                  </a:moveTo>
                  <a:cubicBezTo>
                    <a:pt x="259" y="1"/>
                    <a:pt x="1" y="223"/>
                    <a:pt x="1" y="519"/>
                  </a:cubicBezTo>
                  <a:cubicBezTo>
                    <a:pt x="1" y="777"/>
                    <a:pt x="259" y="1036"/>
                    <a:pt x="518" y="1036"/>
                  </a:cubicBezTo>
                  <a:cubicBezTo>
                    <a:pt x="814" y="1036"/>
                    <a:pt x="1036" y="777"/>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08"/>
            <p:cNvSpPr/>
            <p:nvPr/>
          </p:nvSpPr>
          <p:spPr>
            <a:xfrm>
              <a:off x="8367098" y="1005549"/>
              <a:ext cx="25900" cy="25925"/>
            </a:xfrm>
            <a:custGeom>
              <a:avLst/>
              <a:gdLst/>
              <a:ahLst/>
              <a:cxnLst/>
              <a:rect l="l" t="t" r="r" b="b"/>
              <a:pathLst>
                <a:path w="1036" h="1037" extrusionOk="0">
                  <a:moveTo>
                    <a:pt x="518" y="1"/>
                  </a:moveTo>
                  <a:cubicBezTo>
                    <a:pt x="222" y="1"/>
                    <a:pt x="0" y="223"/>
                    <a:pt x="0" y="519"/>
                  </a:cubicBezTo>
                  <a:cubicBezTo>
                    <a:pt x="0" y="777"/>
                    <a:pt x="222" y="1036"/>
                    <a:pt x="518" y="1036"/>
                  </a:cubicBezTo>
                  <a:cubicBezTo>
                    <a:pt x="813" y="1036"/>
                    <a:pt x="1035" y="777"/>
                    <a:pt x="1035" y="519"/>
                  </a:cubicBezTo>
                  <a:cubicBezTo>
                    <a:pt x="1035" y="223"/>
                    <a:pt x="813"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08"/>
            <p:cNvSpPr/>
            <p:nvPr/>
          </p:nvSpPr>
          <p:spPr>
            <a:xfrm>
              <a:off x="8603698" y="1005549"/>
              <a:ext cx="25900" cy="25925"/>
            </a:xfrm>
            <a:custGeom>
              <a:avLst/>
              <a:gdLst/>
              <a:ahLst/>
              <a:cxnLst/>
              <a:rect l="l" t="t" r="r" b="b"/>
              <a:pathLst>
                <a:path w="1036" h="1037" extrusionOk="0">
                  <a:moveTo>
                    <a:pt x="518" y="1"/>
                  </a:moveTo>
                  <a:cubicBezTo>
                    <a:pt x="222" y="1"/>
                    <a:pt x="1" y="223"/>
                    <a:pt x="1" y="519"/>
                  </a:cubicBezTo>
                  <a:cubicBezTo>
                    <a:pt x="1" y="777"/>
                    <a:pt x="222" y="1036"/>
                    <a:pt x="518" y="1036"/>
                  </a:cubicBezTo>
                  <a:cubicBezTo>
                    <a:pt x="814" y="1036"/>
                    <a:pt x="1036" y="777"/>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08"/>
            <p:cNvSpPr/>
            <p:nvPr/>
          </p:nvSpPr>
          <p:spPr>
            <a:xfrm>
              <a:off x="6476948" y="1241249"/>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777" y="1036"/>
                    <a:pt x="1036" y="814"/>
                    <a:pt x="1036" y="518"/>
                  </a:cubicBezTo>
                  <a:cubicBezTo>
                    <a:pt x="1036" y="259"/>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08"/>
            <p:cNvSpPr/>
            <p:nvPr/>
          </p:nvSpPr>
          <p:spPr>
            <a:xfrm>
              <a:off x="6712648" y="1241249"/>
              <a:ext cx="25900" cy="25900"/>
            </a:xfrm>
            <a:custGeom>
              <a:avLst/>
              <a:gdLst/>
              <a:ahLst/>
              <a:cxnLst/>
              <a:rect l="l" t="t" r="r" b="b"/>
              <a:pathLst>
                <a:path w="1036" h="1036" extrusionOk="0">
                  <a:moveTo>
                    <a:pt x="518" y="1"/>
                  </a:moveTo>
                  <a:cubicBezTo>
                    <a:pt x="259" y="1"/>
                    <a:pt x="0" y="259"/>
                    <a:pt x="0" y="518"/>
                  </a:cubicBezTo>
                  <a:cubicBezTo>
                    <a:pt x="0" y="814"/>
                    <a:pt x="259"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08"/>
            <p:cNvSpPr/>
            <p:nvPr/>
          </p:nvSpPr>
          <p:spPr>
            <a:xfrm>
              <a:off x="6949248" y="1241249"/>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08"/>
            <p:cNvSpPr/>
            <p:nvPr/>
          </p:nvSpPr>
          <p:spPr>
            <a:xfrm>
              <a:off x="7185873" y="1241249"/>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777" y="1036"/>
                    <a:pt x="1036" y="814"/>
                    <a:pt x="1036" y="518"/>
                  </a:cubicBezTo>
                  <a:cubicBezTo>
                    <a:pt x="1036" y="259"/>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08"/>
            <p:cNvSpPr/>
            <p:nvPr/>
          </p:nvSpPr>
          <p:spPr>
            <a:xfrm>
              <a:off x="7421548" y="1241249"/>
              <a:ext cx="25925" cy="25900"/>
            </a:xfrm>
            <a:custGeom>
              <a:avLst/>
              <a:gdLst/>
              <a:ahLst/>
              <a:cxnLst/>
              <a:rect l="l" t="t" r="r" b="b"/>
              <a:pathLst>
                <a:path w="1037" h="1036" extrusionOk="0">
                  <a:moveTo>
                    <a:pt x="519" y="1"/>
                  </a:moveTo>
                  <a:cubicBezTo>
                    <a:pt x="260" y="1"/>
                    <a:pt x="1" y="259"/>
                    <a:pt x="1" y="518"/>
                  </a:cubicBezTo>
                  <a:cubicBezTo>
                    <a:pt x="1" y="814"/>
                    <a:pt x="260"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08"/>
            <p:cNvSpPr/>
            <p:nvPr/>
          </p:nvSpPr>
          <p:spPr>
            <a:xfrm>
              <a:off x="7658173" y="1241249"/>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08"/>
            <p:cNvSpPr/>
            <p:nvPr/>
          </p:nvSpPr>
          <p:spPr>
            <a:xfrm>
              <a:off x="7894773" y="1241249"/>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777" y="1036"/>
                    <a:pt x="1036" y="814"/>
                    <a:pt x="1036" y="518"/>
                  </a:cubicBezTo>
                  <a:cubicBezTo>
                    <a:pt x="1036" y="259"/>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08"/>
            <p:cNvSpPr/>
            <p:nvPr/>
          </p:nvSpPr>
          <p:spPr>
            <a:xfrm>
              <a:off x="8130473" y="1241249"/>
              <a:ext cx="25900" cy="25900"/>
            </a:xfrm>
            <a:custGeom>
              <a:avLst/>
              <a:gdLst/>
              <a:ahLst/>
              <a:cxnLst/>
              <a:rect l="l" t="t" r="r" b="b"/>
              <a:pathLst>
                <a:path w="1036" h="1036" extrusionOk="0">
                  <a:moveTo>
                    <a:pt x="518" y="1"/>
                  </a:moveTo>
                  <a:cubicBezTo>
                    <a:pt x="259" y="1"/>
                    <a:pt x="1" y="259"/>
                    <a:pt x="1" y="518"/>
                  </a:cubicBezTo>
                  <a:cubicBezTo>
                    <a:pt x="1" y="814"/>
                    <a:pt x="259"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08"/>
            <p:cNvSpPr/>
            <p:nvPr/>
          </p:nvSpPr>
          <p:spPr>
            <a:xfrm>
              <a:off x="8367098" y="1241249"/>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813" y="1036"/>
                    <a:pt x="1035" y="814"/>
                    <a:pt x="1035" y="518"/>
                  </a:cubicBezTo>
                  <a:cubicBezTo>
                    <a:pt x="1035" y="259"/>
                    <a:pt x="813"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08"/>
            <p:cNvSpPr/>
            <p:nvPr/>
          </p:nvSpPr>
          <p:spPr>
            <a:xfrm>
              <a:off x="8603698" y="1241249"/>
              <a:ext cx="25900" cy="25900"/>
            </a:xfrm>
            <a:custGeom>
              <a:avLst/>
              <a:gdLst/>
              <a:ahLst/>
              <a:cxnLst/>
              <a:rect l="l" t="t" r="r" b="b"/>
              <a:pathLst>
                <a:path w="1036" h="1036" extrusionOk="0">
                  <a:moveTo>
                    <a:pt x="518" y="1"/>
                  </a:moveTo>
                  <a:cubicBezTo>
                    <a:pt x="222" y="1"/>
                    <a:pt x="1" y="259"/>
                    <a:pt x="1" y="518"/>
                  </a:cubicBezTo>
                  <a:cubicBezTo>
                    <a:pt x="1" y="814"/>
                    <a:pt x="222"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08"/>
            <p:cNvSpPr/>
            <p:nvPr/>
          </p:nvSpPr>
          <p:spPr>
            <a:xfrm>
              <a:off x="6476948" y="1477874"/>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777" y="1035"/>
                    <a:pt x="1036" y="813"/>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08"/>
            <p:cNvSpPr/>
            <p:nvPr/>
          </p:nvSpPr>
          <p:spPr>
            <a:xfrm>
              <a:off x="6712648" y="1477874"/>
              <a:ext cx="25900" cy="25900"/>
            </a:xfrm>
            <a:custGeom>
              <a:avLst/>
              <a:gdLst/>
              <a:ahLst/>
              <a:cxnLst/>
              <a:rect l="l" t="t" r="r" b="b"/>
              <a:pathLst>
                <a:path w="1036" h="1036" extrusionOk="0">
                  <a:moveTo>
                    <a:pt x="518" y="0"/>
                  </a:moveTo>
                  <a:cubicBezTo>
                    <a:pt x="259" y="0"/>
                    <a:pt x="0" y="222"/>
                    <a:pt x="0" y="518"/>
                  </a:cubicBezTo>
                  <a:cubicBezTo>
                    <a:pt x="0" y="813"/>
                    <a:pt x="259"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08"/>
            <p:cNvSpPr/>
            <p:nvPr/>
          </p:nvSpPr>
          <p:spPr>
            <a:xfrm>
              <a:off x="6949248" y="1477874"/>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08"/>
            <p:cNvSpPr/>
            <p:nvPr/>
          </p:nvSpPr>
          <p:spPr>
            <a:xfrm>
              <a:off x="7185873" y="1477874"/>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777" y="1035"/>
                    <a:pt x="1036" y="813"/>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08"/>
            <p:cNvSpPr/>
            <p:nvPr/>
          </p:nvSpPr>
          <p:spPr>
            <a:xfrm>
              <a:off x="7421548" y="1477874"/>
              <a:ext cx="25925" cy="25900"/>
            </a:xfrm>
            <a:custGeom>
              <a:avLst/>
              <a:gdLst/>
              <a:ahLst/>
              <a:cxnLst/>
              <a:rect l="l" t="t" r="r" b="b"/>
              <a:pathLst>
                <a:path w="1037" h="1036" extrusionOk="0">
                  <a:moveTo>
                    <a:pt x="519" y="0"/>
                  </a:moveTo>
                  <a:cubicBezTo>
                    <a:pt x="260" y="0"/>
                    <a:pt x="1" y="222"/>
                    <a:pt x="1" y="518"/>
                  </a:cubicBezTo>
                  <a:cubicBezTo>
                    <a:pt x="1" y="813"/>
                    <a:pt x="260"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08"/>
            <p:cNvSpPr/>
            <p:nvPr/>
          </p:nvSpPr>
          <p:spPr>
            <a:xfrm>
              <a:off x="7658173" y="1477874"/>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08"/>
            <p:cNvSpPr/>
            <p:nvPr/>
          </p:nvSpPr>
          <p:spPr>
            <a:xfrm>
              <a:off x="7894773" y="1477874"/>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777" y="1035"/>
                    <a:pt x="1036" y="813"/>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08"/>
            <p:cNvSpPr/>
            <p:nvPr/>
          </p:nvSpPr>
          <p:spPr>
            <a:xfrm>
              <a:off x="8130473" y="1477874"/>
              <a:ext cx="25900" cy="25900"/>
            </a:xfrm>
            <a:custGeom>
              <a:avLst/>
              <a:gdLst/>
              <a:ahLst/>
              <a:cxnLst/>
              <a:rect l="l" t="t" r="r" b="b"/>
              <a:pathLst>
                <a:path w="1036" h="1036" extrusionOk="0">
                  <a:moveTo>
                    <a:pt x="518" y="0"/>
                  </a:moveTo>
                  <a:cubicBezTo>
                    <a:pt x="259" y="0"/>
                    <a:pt x="1" y="222"/>
                    <a:pt x="1" y="518"/>
                  </a:cubicBezTo>
                  <a:cubicBezTo>
                    <a:pt x="1" y="813"/>
                    <a:pt x="259"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08"/>
            <p:cNvSpPr/>
            <p:nvPr/>
          </p:nvSpPr>
          <p:spPr>
            <a:xfrm>
              <a:off x="8367098" y="1477874"/>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813" y="1035"/>
                    <a:pt x="1035" y="813"/>
                    <a:pt x="1035" y="518"/>
                  </a:cubicBezTo>
                  <a:cubicBezTo>
                    <a:pt x="1035" y="222"/>
                    <a:pt x="813"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08"/>
            <p:cNvSpPr/>
            <p:nvPr/>
          </p:nvSpPr>
          <p:spPr>
            <a:xfrm>
              <a:off x="8603698" y="1477874"/>
              <a:ext cx="25900" cy="25900"/>
            </a:xfrm>
            <a:custGeom>
              <a:avLst/>
              <a:gdLst/>
              <a:ahLst/>
              <a:cxnLst/>
              <a:rect l="l" t="t" r="r" b="b"/>
              <a:pathLst>
                <a:path w="1036" h="1036" extrusionOk="0">
                  <a:moveTo>
                    <a:pt x="518" y="0"/>
                  </a:moveTo>
                  <a:cubicBezTo>
                    <a:pt x="222" y="0"/>
                    <a:pt x="1" y="222"/>
                    <a:pt x="1" y="518"/>
                  </a:cubicBezTo>
                  <a:cubicBezTo>
                    <a:pt x="1" y="813"/>
                    <a:pt x="222"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08"/>
            <p:cNvSpPr/>
            <p:nvPr/>
          </p:nvSpPr>
          <p:spPr>
            <a:xfrm>
              <a:off x="6476948" y="1714474"/>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777" y="1036"/>
                    <a:pt x="1036" y="814"/>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08"/>
            <p:cNvSpPr/>
            <p:nvPr/>
          </p:nvSpPr>
          <p:spPr>
            <a:xfrm>
              <a:off x="6712648" y="1714474"/>
              <a:ext cx="25900" cy="25900"/>
            </a:xfrm>
            <a:custGeom>
              <a:avLst/>
              <a:gdLst/>
              <a:ahLst/>
              <a:cxnLst/>
              <a:rect l="l" t="t" r="r" b="b"/>
              <a:pathLst>
                <a:path w="1036" h="1036" extrusionOk="0">
                  <a:moveTo>
                    <a:pt x="518" y="1"/>
                  </a:moveTo>
                  <a:cubicBezTo>
                    <a:pt x="259" y="1"/>
                    <a:pt x="0" y="222"/>
                    <a:pt x="0" y="518"/>
                  </a:cubicBezTo>
                  <a:cubicBezTo>
                    <a:pt x="0" y="814"/>
                    <a:pt x="259"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08"/>
            <p:cNvSpPr/>
            <p:nvPr/>
          </p:nvSpPr>
          <p:spPr>
            <a:xfrm>
              <a:off x="6949248" y="1714474"/>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08"/>
            <p:cNvSpPr/>
            <p:nvPr/>
          </p:nvSpPr>
          <p:spPr>
            <a:xfrm>
              <a:off x="7185873" y="1714474"/>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777" y="1036"/>
                    <a:pt x="1036" y="814"/>
                    <a:pt x="1036" y="518"/>
                  </a:cubicBezTo>
                  <a:cubicBezTo>
                    <a:pt x="1036" y="222"/>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08"/>
            <p:cNvSpPr/>
            <p:nvPr/>
          </p:nvSpPr>
          <p:spPr>
            <a:xfrm>
              <a:off x="7421548" y="1714474"/>
              <a:ext cx="25925" cy="25900"/>
            </a:xfrm>
            <a:custGeom>
              <a:avLst/>
              <a:gdLst/>
              <a:ahLst/>
              <a:cxnLst/>
              <a:rect l="l" t="t" r="r" b="b"/>
              <a:pathLst>
                <a:path w="1037" h="1036" extrusionOk="0">
                  <a:moveTo>
                    <a:pt x="519" y="1"/>
                  </a:moveTo>
                  <a:cubicBezTo>
                    <a:pt x="260" y="1"/>
                    <a:pt x="1" y="222"/>
                    <a:pt x="1" y="518"/>
                  </a:cubicBezTo>
                  <a:cubicBezTo>
                    <a:pt x="1" y="814"/>
                    <a:pt x="260"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08"/>
            <p:cNvSpPr/>
            <p:nvPr/>
          </p:nvSpPr>
          <p:spPr>
            <a:xfrm>
              <a:off x="7658173" y="1714474"/>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08"/>
            <p:cNvSpPr/>
            <p:nvPr/>
          </p:nvSpPr>
          <p:spPr>
            <a:xfrm>
              <a:off x="7894773" y="1714474"/>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777" y="1036"/>
                    <a:pt x="1036" y="814"/>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08"/>
            <p:cNvSpPr/>
            <p:nvPr/>
          </p:nvSpPr>
          <p:spPr>
            <a:xfrm>
              <a:off x="8130473" y="1714474"/>
              <a:ext cx="25900" cy="25900"/>
            </a:xfrm>
            <a:custGeom>
              <a:avLst/>
              <a:gdLst/>
              <a:ahLst/>
              <a:cxnLst/>
              <a:rect l="l" t="t" r="r" b="b"/>
              <a:pathLst>
                <a:path w="1036" h="1036" extrusionOk="0">
                  <a:moveTo>
                    <a:pt x="518" y="1"/>
                  </a:moveTo>
                  <a:cubicBezTo>
                    <a:pt x="259" y="1"/>
                    <a:pt x="1" y="222"/>
                    <a:pt x="1" y="518"/>
                  </a:cubicBezTo>
                  <a:cubicBezTo>
                    <a:pt x="1" y="814"/>
                    <a:pt x="259"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08"/>
            <p:cNvSpPr/>
            <p:nvPr/>
          </p:nvSpPr>
          <p:spPr>
            <a:xfrm>
              <a:off x="8367098" y="1714474"/>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813" y="1036"/>
                    <a:pt x="1035" y="814"/>
                    <a:pt x="1035" y="518"/>
                  </a:cubicBezTo>
                  <a:cubicBezTo>
                    <a:pt x="1035" y="222"/>
                    <a:pt x="813"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08"/>
            <p:cNvSpPr/>
            <p:nvPr/>
          </p:nvSpPr>
          <p:spPr>
            <a:xfrm>
              <a:off x="8603698" y="1714474"/>
              <a:ext cx="25900" cy="25900"/>
            </a:xfrm>
            <a:custGeom>
              <a:avLst/>
              <a:gdLst/>
              <a:ahLst/>
              <a:cxnLst/>
              <a:rect l="l" t="t" r="r" b="b"/>
              <a:pathLst>
                <a:path w="1036" h="1036" extrusionOk="0">
                  <a:moveTo>
                    <a:pt x="518" y="1"/>
                  </a:moveTo>
                  <a:cubicBezTo>
                    <a:pt x="222" y="1"/>
                    <a:pt x="1" y="222"/>
                    <a:pt x="1" y="518"/>
                  </a:cubicBezTo>
                  <a:cubicBezTo>
                    <a:pt x="1" y="814"/>
                    <a:pt x="222"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08"/>
            <p:cNvSpPr/>
            <p:nvPr/>
          </p:nvSpPr>
          <p:spPr>
            <a:xfrm>
              <a:off x="8839398" y="60024"/>
              <a:ext cx="26825" cy="25925"/>
            </a:xfrm>
            <a:custGeom>
              <a:avLst/>
              <a:gdLst/>
              <a:ahLst/>
              <a:cxnLst/>
              <a:rect l="l" t="t" r="r" b="b"/>
              <a:pathLst>
                <a:path w="1073" h="1037" extrusionOk="0">
                  <a:moveTo>
                    <a:pt x="555" y="1"/>
                  </a:moveTo>
                  <a:cubicBezTo>
                    <a:pt x="259" y="1"/>
                    <a:pt x="0" y="223"/>
                    <a:pt x="0" y="519"/>
                  </a:cubicBezTo>
                  <a:cubicBezTo>
                    <a:pt x="0" y="814"/>
                    <a:pt x="259" y="1036"/>
                    <a:pt x="555" y="1036"/>
                  </a:cubicBezTo>
                  <a:cubicBezTo>
                    <a:pt x="813" y="1036"/>
                    <a:pt x="1072" y="814"/>
                    <a:pt x="1072" y="519"/>
                  </a:cubicBezTo>
                  <a:cubicBezTo>
                    <a:pt x="1072" y="223"/>
                    <a:pt x="813" y="1"/>
                    <a:pt x="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08"/>
            <p:cNvSpPr/>
            <p:nvPr/>
          </p:nvSpPr>
          <p:spPr>
            <a:xfrm>
              <a:off x="9075998" y="60024"/>
              <a:ext cx="25900" cy="25925"/>
            </a:xfrm>
            <a:custGeom>
              <a:avLst/>
              <a:gdLst/>
              <a:ahLst/>
              <a:cxnLst/>
              <a:rect l="l" t="t" r="r" b="b"/>
              <a:pathLst>
                <a:path w="1036" h="1037" extrusionOk="0">
                  <a:moveTo>
                    <a:pt x="518" y="1"/>
                  </a:moveTo>
                  <a:cubicBezTo>
                    <a:pt x="222" y="1"/>
                    <a:pt x="1" y="223"/>
                    <a:pt x="1" y="519"/>
                  </a:cubicBezTo>
                  <a:cubicBezTo>
                    <a:pt x="1" y="814"/>
                    <a:pt x="222" y="1036"/>
                    <a:pt x="518" y="1036"/>
                  </a:cubicBezTo>
                  <a:cubicBezTo>
                    <a:pt x="814" y="1036"/>
                    <a:pt x="1036" y="814"/>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08"/>
            <p:cNvSpPr/>
            <p:nvPr/>
          </p:nvSpPr>
          <p:spPr>
            <a:xfrm>
              <a:off x="8839398" y="296649"/>
              <a:ext cx="26825" cy="25900"/>
            </a:xfrm>
            <a:custGeom>
              <a:avLst/>
              <a:gdLst/>
              <a:ahLst/>
              <a:cxnLst/>
              <a:rect l="l" t="t" r="r" b="b"/>
              <a:pathLst>
                <a:path w="1073" h="1036" extrusionOk="0">
                  <a:moveTo>
                    <a:pt x="555" y="0"/>
                  </a:moveTo>
                  <a:cubicBezTo>
                    <a:pt x="259" y="0"/>
                    <a:pt x="0" y="222"/>
                    <a:pt x="0" y="518"/>
                  </a:cubicBezTo>
                  <a:cubicBezTo>
                    <a:pt x="0" y="814"/>
                    <a:pt x="259" y="1036"/>
                    <a:pt x="555" y="1036"/>
                  </a:cubicBezTo>
                  <a:cubicBezTo>
                    <a:pt x="813" y="1036"/>
                    <a:pt x="1072" y="814"/>
                    <a:pt x="1072" y="518"/>
                  </a:cubicBezTo>
                  <a:cubicBezTo>
                    <a:pt x="1072" y="222"/>
                    <a:pt x="813" y="0"/>
                    <a:pt x="5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08"/>
            <p:cNvSpPr/>
            <p:nvPr/>
          </p:nvSpPr>
          <p:spPr>
            <a:xfrm>
              <a:off x="9075998" y="296649"/>
              <a:ext cx="25900" cy="25900"/>
            </a:xfrm>
            <a:custGeom>
              <a:avLst/>
              <a:gdLst/>
              <a:ahLst/>
              <a:cxnLst/>
              <a:rect l="l" t="t" r="r" b="b"/>
              <a:pathLst>
                <a:path w="1036" h="1036" extrusionOk="0">
                  <a:moveTo>
                    <a:pt x="518" y="0"/>
                  </a:moveTo>
                  <a:cubicBezTo>
                    <a:pt x="222" y="0"/>
                    <a:pt x="1" y="222"/>
                    <a:pt x="1" y="518"/>
                  </a:cubicBezTo>
                  <a:cubicBezTo>
                    <a:pt x="1" y="777"/>
                    <a:pt x="222" y="1036"/>
                    <a:pt x="518" y="1036"/>
                  </a:cubicBezTo>
                  <a:cubicBezTo>
                    <a:pt x="814" y="1036"/>
                    <a:pt x="1036" y="777"/>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08"/>
            <p:cNvSpPr/>
            <p:nvPr/>
          </p:nvSpPr>
          <p:spPr>
            <a:xfrm>
              <a:off x="8839398" y="532324"/>
              <a:ext cx="26825" cy="25925"/>
            </a:xfrm>
            <a:custGeom>
              <a:avLst/>
              <a:gdLst/>
              <a:ahLst/>
              <a:cxnLst/>
              <a:rect l="l" t="t" r="r" b="b"/>
              <a:pathLst>
                <a:path w="1073" h="1037" extrusionOk="0">
                  <a:moveTo>
                    <a:pt x="555" y="1"/>
                  </a:moveTo>
                  <a:cubicBezTo>
                    <a:pt x="259" y="1"/>
                    <a:pt x="0" y="260"/>
                    <a:pt x="0" y="519"/>
                  </a:cubicBezTo>
                  <a:cubicBezTo>
                    <a:pt x="0" y="814"/>
                    <a:pt x="259" y="1036"/>
                    <a:pt x="555" y="1036"/>
                  </a:cubicBezTo>
                  <a:cubicBezTo>
                    <a:pt x="813" y="1036"/>
                    <a:pt x="1072" y="814"/>
                    <a:pt x="1072" y="519"/>
                  </a:cubicBezTo>
                  <a:cubicBezTo>
                    <a:pt x="1072" y="260"/>
                    <a:pt x="813" y="1"/>
                    <a:pt x="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08"/>
            <p:cNvSpPr/>
            <p:nvPr/>
          </p:nvSpPr>
          <p:spPr>
            <a:xfrm>
              <a:off x="9075998" y="532324"/>
              <a:ext cx="25900" cy="25925"/>
            </a:xfrm>
            <a:custGeom>
              <a:avLst/>
              <a:gdLst/>
              <a:ahLst/>
              <a:cxnLst/>
              <a:rect l="l" t="t" r="r" b="b"/>
              <a:pathLst>
                <a:path w="1036" h="1037" extrusionOk="0">
                  <a:moveTo>
                    <a:pt x="518" y="1"/>
                  </a:moveTo>
                  <a:cubicBezTo>
                    <a:pt x="222" y="1"/>
                    <a:pt x="1" y="260"/>
                    <a:pt x="1" y="519"/>
                  </a:cubicBezTo>
                  <a:cubicBezTo>
                    <a:pt x="1" y="814"/>
                    <a:pt x="222" y="1036"/>
                    <a:pt x="518" y="1036"/>
                  </a:cubicBezTo>
                  <a:cubicBezTo>
                    <a:pt x="814" y="1036"/>
                    <a:pt x="1036" y="814"/>
                    <a:pt x="1036" y="519"/>
                  </a:cubicBezTo>
                  <a:cubicBezTo>
                    <a:pt x="1036" y="260"/>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08"/>
            <p:cNvSpPr/>
            <p:nvPr/>
          </p:nvSpPr>
          <p:spPr>
            <a:xfrm>
              <a:off x="8839398" y="768949"/>
              <a:ext cx="26825" cy="25900"/>
            </a:xfrm>
            <a:custGeom>
              <a:avLst/>
              <a:gdLst/>
              <a:ahLst/>
              <a:cxnLst/>
              <a:rect l="l" t="t" r="r" b="b"/>
              <a:pathLst>
                <a:path w="1073" h="1036" extrusionOk="0">
                  <a:moveTo>
                    <a:pt x="555" y="0"/>
                  </a:moveTo>
                  <a:cubicBezTo>
                    <a:pt x="259" y="0"/>
                    <a:pt x="0" y="222"/>
                    <a:pt x="0" y="518"/>
                  </a:cubicBezTo>
                  <a:cubicBezTo>
                    <a:pt x="0" y="814"/>
                    <a:pt x="259" y="1036"/>
                    <a:pt x="555" y="1036"/>
                  </a:cubicBezTo>
                  <a:cubicBezTo>
                    <a:pt x="813" y="1036"/>
                    <a:pt x="1072" y="814"/>
                    <a:pt x="1072" y="518"/>
                  </a:cubicBezTo>
                  <a:cubicBezTo>
                    <a:pt x="1072" y="222"/>
                    <a:pt x="813" y="0"/>
                    <a:pt x="5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08"/>
            <p:cNvSpPr/>
            <p:nvPr/>
          </p:nvSpPr>
          <p:spPr>
            <a:xfrm>
              <a:off x="9075998" y="768949"/>
              <a:ext cx="25900" cy="25900"/>
            </a:xfrm>
            <a:custGeom>
              <a:avLst/>
              <a:gdLst/>
              <a:ahLst/>
              <a:cxnLst/>
              <a:rect l="l" t="t" r="r" b="b"/>
              <a:pathLst>
                <a:path w="1036" h="1036" extrusionOk="0">
                  <a:moveTo>
                    <a:pt x="518" y="0"/>
                  </a:moveTo>
                  <a:cubicBezTo>
                    <a:pt x="222" y="0"/>
                    <a:pt x="1" y="222"/>
                    <a:pt x="1" y="518"/>
                  </a:cubicBezTo>
                  <a:cubicBezTo>
                    <a:pt x="1" y="814"/>
                    <a:pt x="222" y="1036"/>
                    <a:pt x="518" y="1036"/>
                  </a:cubicBezTo>
                  <a:cubicBezTo>
                    <a:pt x="814" y="1036"/>
                    <a:pt x="1036" y="814"/>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08"/>
            <p:cNvSpPr/>
            <p:nvPr/>
          </p:nvSpPr>
          <p:spPr>
            <a:xfrm>
              <a:off x="8839398" y="1005549"/>
              <a:ext cx="26825" cy="25925"/>
            </a:xfrm>
            <a:custGeom>
              <a:avLst/>
              <a:gdLst/>
              <a:ahLst/>
              <a:cxnLst/>
              <a:rect l="l" t="t" r="r" b="b"/>
              <a:pathLst>
                <a:path w="1073" h="1037" extrusionOk="0">
                  <a:moveTo>
                    <a:pt x="555" y="1"/>
                  </a:moveTo>
                  <a:cubicBezTo>
                    <a:pt x="259" y="1"/>
                    <a:pt x="0" y="223"/>
                    <a:pt x="0" y="519"/>
                  </a:cubicBezTo>
                  <a:cubicBezTo>
                    <a:pt x="0" y="814"/>
                    <a:pt x="259" y="1036"/>
                    <a:pt x="555" y="1036"/>
                  </a:cubicBezTo>
                  <a:cubicBezTo>
                    <a:pt x="813" y="1036"/>
                    <a:pt x="1072" y="814"/>
                    <a:pt x="1072" y="519"/>
                  </a:cubicBezTo>
                  <a:cubicBezTo>
                    <a:pt x="1072" y="223"/>
                    <a:pt x="813" y="1"/>
                    <a:pt x="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08"/>
            <p:cNvSpPr/>
            <p:nvPr/>
          </p:nvSpPr>
          <p:spPr>
            <a:xfrm>
              <a:off x="9075998" y="1005549"/>
              <a:ext cx="25900" cy="25925"/>
            </a:xfrm>
            <a:custGeom>
              <a:avLst/>
              <a:gdLst/>
              <a:ahLst/>
              <a:cxnLst/>
              <a:rect l="l" t="t" r="r" b="b"/>
              <a:pathLst>
                <a:path w="1036" h="1037" extrusionOk="0">
                  <a:moveTo>
                    <a:pt x="518" y="1"/>
                  </a:moveTo>
                  <a:cubicBezTo>
                    <a:pt x="222" y="1"/>
                    <a:pt x="1" y="223"/>
                    <a:pt x="1" y="519"/>
                  </a:cubicBezTo>
                  <a:cubicBezTo>
                    <a:pt x="1" y="777"/>
                    <a:pt x="222" y="1036"/>
                    <a:pt x="518" y="1036"/>
                  </a:cubicBezTo>
                  <a:cubicBezTo>
                    <a:pt x="814" y="1036"/>
                    <a:pt x="1036" y="777"/>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08"/>
            <p:cNvSpPr/>
            <p:nvPr/>
          </p:nvSpPr>
          <p:spPr>
            <a:xfrm>
              <a:off x="8839398" y="1241249"/>
              <a:ext cx="26825" cy="26825"/>
            </a:xfrm>
            <a:custGeom>
              <a:avLst/>
              <a:gdLst/>
              <a:ahLst/>
              <a:cxnLst/>
              <a:rect l="l" t="t" r="r" b="b"/>
              <a:pathLst>
                <a:path w="1073" h="1073" extrusionOk="0">
                  <a:moveTo>
                    <a:pt x="555" y="1"/>
                  </a:moveTo>
                  <a:cubicBezTo>
                    <a:pt x="259" y="1"/>
                    <a:pt x="0" y="259"/>
                    <a:pt x="0" y="518"/>
                  </a:cubicBezTo>
                  <a:cubicBezTo>
                    <a:pt x="0" y="814"/>
                    <a:pt x="259" y="1073"/>
                    <a:pt x="555" y="1073"/>
                  </a:cubicBezTo>
                  <a:cubicBezTo>
                    <a:pt x="813" y="1073"/>
                    <a:pt x="1072" y="814"/>
                    <a:pt x="1072" y="518"/>
                  </a:cubicBezTo>
                  <a:cubicBezTo>
                    <a:pt x="1072" y="259"/>
                    <a:pt x="813" y="1"/>
                    <a:pt x="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08"/>
            <p:cNvSpPr/>
            <p:nvPr/>
          </p:nvSpPr>
          <p:spPr>
            <a:xfrm>
              <a:off x="9075998" y="1241249"/>
              <a:ext cx="25900" cy="25900"/>
            </a:xfrm>
            <a:custGeom>
              <a:avLst/>
              <a:gdLst/>
              <a:ahLst/>
              <a:cxnLst/>
              <a:rect l="l" t="t" r="r" b="b"/>
              <a:pathLst>
                <a:path w="1036" h="1036" extrusionOk="0">
                  <a:moveTo>
                    <a:pt x="518" y="1"/>
                  </a:moveTo>
                  <a:cubicBezTo>
                    <a:pt x="222" y="1"/>
                    <a:pt x="1" y="259"/>
                    <a:pt x="1" y="518"/>
                  </a:cubicBezTo>
                  <a:cubicBezTo>
                    <a:pt x="1" y="814"/>
                    <a:pt x="222"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08"/>
            <p:cNvSpPr/>
            <p:nvPr/>
          </p:nvSpPr>
          <p:spPr>
            <a:xfrm>
              <a:off x="8839398" y="1477874"/>
              <a:ext cx="26825" cy="25900"/>
            </a:xfrm>
            <a:custGeom>
              <a:avLst/>
              <a:gdLst/>
              <a:ahLst/>
              <a:cxnLst/>
              <a:rect l="l" t="t" r="r" b="b"/>
              <a:pathLst>
                <a:path w="1073" h="1036" extrusionOk="0">
                  <a:moveTo>
                    <a:pt x="555" y="0"/>
                  </a:moveTo>
                  <a:cubicBezTo>
                    <a:pt x="259" y="0"/>
                    <a:pt x="0" y="222"/>
                    <a:pt x="0" y="518"/>
                  </a:cubicBezTo>
                  <a:cubicBezTo>
                    <a:pt x="0" y="813"/>
                    <a:pt x="259" y="1035"/>
                    <a:pt x="555" y="1035"/>
                  </a:cubicBezTo>
                  <a:cubicBezTo>
                    <a:pt x="813" y="1035"/>
                    <a:pt x="1072" y="813"/>
                    <a:pt x="1072" y="518"/>
                  </a:cubicBezTo>
                  <a:cubicBezTo>
                    <a:pt x="1072" y="222"/>
                    <a:pt x="813" y="0"/>
                    <a:pt x="5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08"/>
            <p:cNvSpPr/>
            <p:nvPr/>
          </p:nvSpPr>
          <p:spPr>
            <a:xfrm>
              <a:off x="9075998" y="1477874"/>
              <a:ext cx="25900" cy="25900"/>
            </a:xfrm>
            <a:custGeom>
              <a:avLst/>
              <a:gdLst/>
              <a:ahLst/>
              <a:cxnLst/>
              <a:rect l="l" t="t" r="r" b="b"/>
              <a:pathLst>
                <a:path w="1036" h="1036" extrusionOk="0">
                  <a:moveTo>
                    <a:pt x="518" y="0"/>
                  </a:moveTo>
                  <a:cubicBezTo>
                    <a:pt x="222" y="0"/>
                    <a:pt x="1" y="222"/>
                    <a:pt x="1" y="518"/>
                  </a:cubicBezTo>
                  <a:cubicBezTo>
                    <a:pt x="1" y="813"/>
                    <a:pt x="222"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08"/>
            <p:cNvSpPr/>
            <p:nvPr/>
          </p:nvSpPr>
          <p:spPr>
            <a:xfrm>
              <a:off x="8839398" y="1714474"/>
              <a:ext cx="26825" cy="25900"/>
            </a:xfrm>
            <a:custGeom>
              <a:avLst/>
              <a:gdLst/>
              <a:ahLst/>
              <a:cxnLst/>
              <a:rect l="l" t="t" r="r" b="b"/>
              <a:pathLst>
                <a:path w="1073" h="1036" extrusionOk="0">
                  <a:moveTo>
                    <a:pt x="555" y="1"/>
                  </a:moveTo>
                  <a:cubicBezTo>
                    <a:pt x="259" y="1"/>
                    <a:pt x="0" y="222"/>
                    <a:pt x="0" y="518"/>
                  </a:cubicBezTo>
                  <a:cubicBezTo>
                    <a:pt x="0" y="814"/>
                    <a:pt x="259" y="1036"/>
                    <a:pt x="555" y="1036"/>
                  </a:cubicBezTo>
                  <a:cubicBezTo>
                    <a:pt x="813" y="1036"/>
                    <a:pt x="1072" y="814"/>
                    <a:pt x="1072" y="518"/>
                  </a:cubicBezTo>
                  <a:cubicBezTo>
                    <a:pt x="1072" y="222"/>
                    <a:pt x="813" y="1"/>
                    <a:pt x="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08"/>
            <p:cNvSpPr/>
            <p:nvPr/>
          </p:nvSpPr>
          <p:spPr>
            <a:xfrm>
              <a:off x="9075998" y="1714474"/>
              <a:ext cx="25900" cy="25900"/>
            </a:xfrm>
            <a:custGeom>
              <a:avLst/>
              <a:gdLst/>
              <a:ahLst/>
              <a:cxnLst/>
              <a:rect l="l" t="t" r="r" b="b"/>
              <a:pathLst>
                <a:path w="1036" h="1036" extrusionOk="0">
                  <a:moveTo>
                    <a:pt x="518" y="1"/>
                  </a:moveTo>
                  <a:cubicBezTo>
                    <a:pt x="222" y="1"/>
                    <a:pt x="1" y="222"/>
                    <a:pt x="1" y="518"/>
                  </a:cubicBezTo>
                  <a:cubicBezTo>
                    <a:pt x="1" y="814"/>
                    <a:pt x="222"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08"/>
            <p:cNvSpPr/>
            <p:nvPr/>
          </p:nvSpPr>
          <p:spPr>
            <a:xfrm>
              <a:off x="6476948" y="1950174"/>
              <a:ext cx="25925" cy="26825"/>
            </a:xfrm>
            <a:custGeom>
              <a:avLst/>
              <a:gdLst/>
              <a:ahLst/>
              <a:cxnLst/>
              <a:rect l="l" t="t" r="r" b="b"/>
              <a:pathLst>
                <a:path w="1037" h="1073" extrusionOk="0">
                  <a:moveTo>
                    <a:pt x="519" y="0"/>
                  </a:moveTo>
                  <a:cubicBezTo>
                    <a:pt x="223" y="0"/>
                    <a:pt x="1" y="259"/>
                    <a:pt x="1" y="555"/>
                  </a:cubicBezTo>
                  <a:cubicBezTo>
                    <a:pt x="1" y="813"/>
                    <a:pt x="223" y="1072"/>
                    <a:pt x="519" y="1072"/>
                  </a:cubicBezTo>
                  <a:cubicBezTo>
                    <a:pt x="777" y="1072"/>
                    <a:pt x="1036" y="813"/>
                    <a:pt x="1036" y="555"/>
                  </a:cubicBezTo>
                  <a:cubicBezTo>
                    <a:pt x="1036" y="259"/>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08"/>
            <p:cNvSpPr/>
            <p:nvPr/>
          </p:nvSpPr>
          <p:spPr>
            <a:xfrm>
              <a:off x="6712648" y="1950174"/>
              <a:ext cx="25900" cy="26825"/>
            </a:xfrm>
            <a:custGeom>
              <a:avLst/>
              <a:gdLst/>
              <a:ahLst/>
              <a:cxnLst/>
              <a:rect l="l" t="t" r="r" b="b"/>
              <a:pathLst>
                <a:path w="1036" h="1073" extrusionOk="0">
                  <a:moveTo>
                    <a:pt x="518" y="0"/>
                  </a:moveTo>
                  <a:cubicBezTo>
                    <a:pt x="259" y="0"/>
                    <a:pt x="0" y="259"/>
                    <a:pt x="0" y="555"/>
                  </a:cubicBezTo>
                  <a:cubicBezTo>
                    <a:pt x="0" y="813"/>
                    <a:pt x="259" y="1072"/>
                    <a:pt x="518" y="1072"/>
                  </a:cubicBezTo>
                  <a:cubicBezTo>
                    <a:pt x="814" y="1072"/>
                    <a:pt x="1036" y="813"/>
                    <a:pt x="1036" y="555"/>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08"/>
            <p:cNvSpPr/>
            <p:nvPr/>
          </p:nvSpPr>
          <p:spPr>
            <a:xfrm>
              <a:off x="6949248" y="1950174"/>
              <a:ext cx="25925" cy="26825"/>
            </a:xfrm>
            <a:custGeom>
              <a:avLst/>
              <a:gdLst/>
              <a:ahLst/>
              <a:cxnLst/>
              <a:rect l="l" t="t" r="r" b="b"/>
              <a:pathLst>
                <a:path w="1037" h="1073" extrusionOk="0">
                  <a:moveTo>
                    <a:pt x="519" y="0"/>
                  </a:moveTo>
                  <a:cubicBezTo>
                    <a:pt x="223" y="0"/>
                    <a:pt x="1" y="259"/>
                    <a:pt x="1" y="555"/>
                  </a:cubicBezTo>
                  <a:cubicBezTo>
                    <a:pt x="1" y="813"/>
                    <a:pt x="223" y="1072"/>
                    <a:pt x="519" y="1072"/>
                  </a:cubicBezTo>
                  <a:cubicBezTo>
                    <a:pt x="814" y="1072"/>
                    <a:pt x="1036" y="813"/>
                    <a:pt x="1036" y="555"/>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08"/>
            <p:cNvSpPr/>
            <p:nvPr/>
          </p:nvSpPr>
          <p:spPr>
            <a:xfrm>
              <a:off x="7185873" y="1950174"/>
              <a:ext cx="25900" cy="26825"/>
            </a:xfrm>
            <a:custGeom>
              <a:avLst/>
              <a:gdLst/>
              <a:ahLst/>
              <a:cxnLst/>
              <a:rect l="l" t="t" r="r" b="b"/>
              <a:pathLst>
                <a:path w="1036" h="1073" extrusionOk="0">
                  <a:moveTo>
                    <a:pt x="518" y="0"/>
                  </a:moveTo>
                  <a:cubicBezTo>
                    <a:pt x="222" y="0"/>
                    <a:pt x="0" y="259"/>
                    <a:pt x="0" y="555"/>
                  </a:cubicBezTo>
                  <a:cubicBezTo>
                    <a:pt x="0" y="813"/>
                    <a:pt x="222" y="1072"/>
                    <a:pt x="518" y="1072"/>
                  </a:cubicBezTo>
                  <a:cubicBezTo>
                    <a:pt x="777" y="1072"/>
                    <a:pt x="1036" y="813"/>
                    <a:pt x="1036" y="555"/>
                  </a:cubicBezTo>
                  <a:cubicBezTo>
                    <a:pt x="1036" y="259"/>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08"/>
            <p:cNvSpPr/>
            <p:nvPr/>
          </p:nvSpPr>
          <p:spPr>
            <a:xfrm>
              <a:off x="7421548" y="1950174"/>
              <a:ext cx="25925" cy="26825"/>
            </a:xfrm>
            <a:custGeom>
              <a:avLst/>
              <a:gdLst/>
              <a:ahLst/>
              <a:cxnLst/>
              <a:rect l="l" t="t" r="r" b="b"/>
              <a:pathLst>
                <a:path w="1037" h="1073" extrusionOk="0">
                  <a:moveTo>
                    <a:pt x="519" y="0"/>
                  </a:moveTo>
                  <a:cubicBezTo>
                    <a:pt x="260" y="0"/>
                    <a:pt x="1" y="259"/>
                    <a:pt x="1" y="555"/>
                  </a:cubicBezTo>
                  <a:cubicBezTo>
                    <a:pt x="1" y="813"/>
                    <a:pt x="260" y="1072"/>
                    <a:pt x="519" y="1072"/>
                  </a:cubicBezTo>
                  <a:cubicBezTo>
                    <a:pt x="814" y="1072"/>
                    <a:pt x="1036" y="813"/>
                    <a:pt x="1036" y="555"/>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08"/>
            <p:cNvSpPr/>
            <p:nvPr/>
          </p:nvSpPr>
          <p:spPr>
            <a:xfrm>
              <a:off x="7658173" y="1950174"/>
              <a:ext cx="25900" cy="26825"/>
            </a:xfrm>
            <a:custGeom>
              <a:avLst/>
              <a:gdLst/>
              <a:ahLst/>
              <a:cxnLst/>
              <a:rect l="l" t="t" r="r" b="b"/>
              <a:pathLst>
                <a:path w="1036" h="1073" extrusionOk="0">
                  <a:moveTo>
                    <a:pt x="518" y="0"/>
                  </a:moveTo>
                  <a:cubicBezTo>
                    <a:pt x="222" y="0"/>
                    <a:pt x="0" y="259"/>
                    <a:pt x="0" y="555"/>
                  </a:cubicBezTo>
                  <a:cubicBezTo>
                    <a:pt x="0" y="813"/>
                    <a:pt x="222" y="1072"/>
                    <a:pt x="518" y="1072"/>
                  </a:cubicBezTo>
                  <a:cubicBezTo>
                    <a:pt x="814" y="1072"/>
                    <a:pt x="1036" y="813"/>
                    <a:pt x="1036" y="555"/>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08"/>
            <p:cNvSpPr/>
            <p:nvPr/>
          </p:nvSpPr>
          <p:spPr>
            <a:xfrm>
              <a:off x="7894773" y="1950174"/>
              <a:ext cx="25925" cy="26825"/>
            </a:xfrm>
            <a:custGeom>
              <a:avLst/>
              <a:gdLst/>
              <a:ahLst/>
              <a:cxnLst/>
              <a:rect l="l" t="t" r="r" b="b"/>
              <a:pathLst>
                <a:path w="1037" h="1073" extrusionOk="0">
                  <a:moveTo>
                    <a:pt x="519" y="0"/>
                  </a:moveTo>
                  <a:cubicBezTo>
                    <a:pt x="223" y="0"/>
                    <a:pt x="1" y="259"/>
                    <a:pt x="1" y="555"/>
                  </a:cubicBezTo>
                  <a:cubicBezTo>
                    <a:pt x="1" y="813"/>
                    <a:pt x="223" y="1072"/>
                    <a:pt x="519" y="1072"/>
                  </a:cubicBezTo>
                  <a:cubicBezTo>
                    <a:pt x="777" y="1072"/>
                    <a:pt x="1036" y="813"/>
                    <a:pt x="1036" y="555"/>
                  </a:cubicBezTo>
                  <a:cubicBezTo>
                    <a:pt x="1036" y="259"/>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08"/>
            <p:cNvSpPr/>
            <p:nvPr/>
          </p:nvSpPr>
          <p:spPr>
            <a:xfrm>
              <a:off x="8130473" y="1950174"/>
              <a:ext cx="25900" cy="26825"/>
            </a:xfrm>
            <a:custGeom>
              <a:avLst/>
              <a:gdLst/>
              <a:ahLst/>
              <a:cxnLst/>
              <a:rect l="l" t="t" r="r" b="b"/>
              <a:pathLst>
                <a:path w="1036" h="1073" extrusionOk="0">
                  <a:moveTo>
                    <a:pt x="518" y="0"/>
                  </a:moveTo>
                  <a:cubicBezTo>
                    <a:pt x="259" y="0"/>
                    <a:pt x="1" y="259"/>
                    <a:pt x="1" y="555"/>
                  </a:cubicBezTo>
                  <a:cubicBezTo>
                    <a:pt x="1" y="813"/>
                    <a:pt x="259" y="1072"/>
                    <a:pt x="518" y="1072"/>
                  </a:cubicBezTo>
                  <a:cubicBezTo>
                    <a:pt x="814" y="1072"/>
                    <a:pt x="1036" y="813"/>
                    <a:pt x="1036" y="555"/>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08"/>
            <p:cNvSpPr/>
            <p:nvPr/>
          </p:nvSpPr>
          <p:spPr>
            <a:xfrm>
              <a:off x="8367098" y="1950174"/>
              <a:ext cx="25900" cy="26825"/>
            </a:xfrm>
            <a:custGeom>
              <a:avLst/>
              <a:gdLst/>
              <a:ahLst/>
              <a:cxnLst/>
              <a:rect l="l" t="t" r="r" b="b"/>
              <a:pathLst>
                <a:path w="1036" h="1073" extrusionOk="0">
                  <a:moveTo>
                    <a:pt x="518" y="0"/>
                  </a:moveTo>
                  <a:cubicBezTo>
                    <a:pt x="222" y="0"/>
                    <a:pt x="0" y="259"/>
                    <a:pt x="0" y="555"/>
                  </a:cubicBezTo>
                  <a:cubicBezTo>
                    <a:pt x="0" y="813"/>
                    <a:pt x="222" y="1072"/>
                    <a:pt x="518" y="1072"/>
                  </a:cubicBezTo>
                  <a:cubicBezTo>
                    <a:pt x="813" y="1072"/>
                    <a:pt x="1035" y="813"/>
                    <a:pt x="1035" y="555"/>
                  </a:cubicBezTo>
                  <a:cubicBezTo>
                    <a:pt x="1035" y="259"/>
                    <a:pt x="813"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08"/>
            <p:cNvSpPr/>
            <p:nvPr/>
          </p:nvSpPr>
          <p:spPr>
            <a:xfrm>
              <a:off x="8603698" y="1950174"/>
              <a:ext cx="25900" cy="26825"/>
            </a:xfrm>
            <a:custGeom>
              <a:avLst/>
              <a:gdLst/>
              <a:ahLst/>
              <a:cxnLst/>
              <a:rect l="l" t="t" r="r" b="b"/>
              <a:pathLst>
                <a:path w="1036" h="1073" extrusionOk="0">
                  <a:moveTo>
                    <a:pt x="518" y="0"/>
                  </a:moveTo>
                  <a:cubicBezTo>
                    <a:pt x="222" y="0"/>
                    <a:pt x="1" y="259"/>
                    <a:pt x="1" y="555"/>
                  </a:cubicBezTo>
                  <a:cubicBezTo>
                    <a:pt x="1" y="813"/>
                    <a:pt x="222" y="1072"/>
                    <a:pt x="518" y="1072"/>
                  </a:cubicBezTo>
                  <a:cubicBezTo>
                    <a:pt x="814" y="1072"/>
                    <a:pt x="1036" y="813"/>
                    <a:pt x="1036" y="555"/>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08"/>
            <p:cNvSpPr/>
            <p:nvPr/>
          </p:nvSpPr>
          <p:spPr>
            <a:xfrm>
              <a:off x="6476948" y="2186774"/>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777" y="1036"/>
                    <a:pt x="1036" y="814"/>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08"/>
            <p:cNvSpPr/>
            <p:nvPr/>
          </p:nvSpPr>
          <p:spPr>
            <a:xfrm>
              <a:off x="6712648" y="2186774"/>
              <a:ext cx="25900" cy="25900"/>
            </a:xfrm>
            <a:custGeom>
              <a:avLst/>
              <a:gdLst/>
              <a:ahLst/>
              <a:cxnLst/>
              <a:rect l="l" t="t" r="r" b="b"/>
              <a:pathLst>
                <a:path w="1036" h="1036" extrusionOk="0">
                  <a:moveTo>
                    <a:pt x="518" y="1"/>
                  </a:moveTo>
                  <a:cubicBezTo>
                    <a:pt x="259" y="1"/>
                    <a:pt x="0" y="222"/>
                    <a:pt x="0" y="518"/>
                  </a:cubicBezTo>
                  <a:cubicBezTo>
                    <a:pt x="0" y="814"/>
                    <a:pt x="259"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08"/>
            <p:cNvSpPr/>
            <p:nvPr/>
          </p:nvSpPr>
          <p:spPr>
            <a:xfrm>
              <a:off x="6949248" y="2186774"/>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08"/>
            <p:cNvSpPr/>
            <p:nvPr/>
          </p:nvSpPr>
          <p:spPr>
            <a:xfrm>
              <a:off x="7185873" y="2186774"/>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777" y="1036"/>
                    <a:pt x="1036" y="814"/>
                    <a:pt x="1036" y="518"/>
                  </a:cubicBezTo>
                  <a:cubicBezTo>
                    <a:pt x="1036" y="222"/>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08"/>
            <p:cNvSpPr/>
            <p:nvPr/>
          </p:nvSpPr>
          <p:spPr>
            <a:xfrm>
              <a:off x="7421548" y="2186774"/>
              <a:ext cx="25925" cy="25900"/>
            </a:xfrm>
            <a:custGeom>
              <a:avLst/>
              <a:gdLst/>
              <a:ahLst/>
              <a:cxnLst/>
              <a:rect l="l" t="t" r="r" b="b"/>
              <a:pathLst>
                <a:path w="1037" h="1036" extrusionOk="0">
                  <a:moveTo>
                    <a:pt x="519" y="1"/>
                  </a:moveTo>
                  <a:cubicBezTo>
                    <a:pt x="260" y="1"/>
                    <a:pt x="1" y="222"/>
                    <a:pt x="1" y="518"/>
                  </a:cubicBezTo>
                  <a:cubicBezTo>
                    <a:pt x="1" y="814"/>
                    <a:pt x="260"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08"/>
            <p:cNvSpPr/>
            <p:nvPr/>
          </p:nvSpPr>
          <p:spPr>
            <a:xfrm>
              <a:off x="7658173" y="2186774"/>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08"/>
            <p:cNvSpPr/>
            <p:nvPr/>
          </p:nvSpPr>
          <p:spPr>
            <a:xfrm>
              <a:off x="7894773" y="2186774"/>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777" y="1036"/>
                    <a:pt x="1036" y="814"/>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08"/>
            <p:cNvSpPr/>
            <p:nvPr/>
          </p:nvSpPr>
          <p:spPr>
            <a:xfrm>
              <a:off x="8130473" y="2186774"/>
              <a:ext cx="25900" cy="25900"/>
            </a:xfrm>
            <a:custGeom>
              <a:avLst/>
              <a:gdLst/>
              <a:ahLst/>
              <a:cxnLst/>
              <a:rect l="l" t="t" r="r" b="b"/>
              <a:pathLst>
                <a:path w="1036" h="1036" extrusionOk="0">
                  <a:moveTo>
                    <a:pt x="518" y="1"/>
                  </a:moveTo>
                  <a:cubicBezTo>
                    <a:pt x="259" y="1"/>
                    <a:pt x="1" y="222"/>
                    <a:pt x="1" y="518"/>
                  </a:cubicBezTo>
                  <a:cubicBezTo>
                    <a:pt x="1" y="814"/>
                    <a:pt x="259"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08"/>
            <p:cNvSpPr/>
            <p:nvPr/>
          </p:nvSpPr>
          <p:spPr>
            <a:xfrm>
              <a:off x="8367098" y="2186774"/>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813" y="1036"/>
                    <a:pt x="1035" y="814"/>
                    <a:pt x="1035" y="518"/>
                  </a:cubicBezTo>
                  <a:cubicBezTo>
                    <a:pt x="1035" y="222"/>
                    <a:pt x="813"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08"/>
            <p:cNvSpPr/>
            <p:nvPr/>
          </p:nvSpPr>
          <p:spPr>
            <a:xfrm>
              <a:off x="8603698" y="2186774"/>
              <a:ext cx="25900" cy="25900"/>
            </a:xfrm>
            <a:custGeom>
              <a:avLst/>
              <a:gdLst/>
              <a:ahLst/>
              <a:cxnLst/>
              <a:rect l="l" t="t" r="r" b="b"/>
              <a:pathLst>
                <a:path w="1036" h="1036" extrusionOk="0">
                  <a:moveTo>
                    <a:pt x="518" y="1"/>
                  </a:moveTo>
                  <a:cubicBezTo>
                    <a:pt x="222" y="1"/>
                    <a:pt x="1" y="222"/>
                    <a:pt x="1" y="518"/>
                  </a:cubicBezTo>
                  <a:cubicBezTo>
                    <a:pt x="1" y="814"/>
                    <a:pt x="222"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08"/>
            <p:cNvSpPr/>
            <p:nvPr/>
          </p:nvSpPr>
          <p:spPr>
            <a:xfrm>
              <a:off x="6476948" y="2423399"/>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777" y="1035"/>
                    <a:pt x="1036" y="813"/>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08"/>
            <p:cNvSpPr/>
            <p:nvPr/>
          </p:nvSpPr>
          <p:spPr>
            <a:xfrm>
              <a:off x="6712648" y="2423399"/>
              <a:ext cx="25900" cy="25900"/>
            </a:xfrm>
            <a:custGeom>
              <a:avLst/>
              <a:gdLst/>
              <a:ahLst/>
              <a:cxnLst/>
              <a:rect l="l" t="t" r="r" b="b"/>
              <a:pathLst>
                <a:path w="1036" h="1036" extrusionOk="0">
                  <a:moveTo>
                    <a:pt x="518" y="0"/>
                  </a:moveTo>
                  <a:cubicBezTo>
                    <a:pt x="259" y="0"/>
                    <a:pt x="0" y="222"/>
                    <a:pt x="0" y="518"/>
                  </a:cubicBezTo>
                  <a:cubicBezTo>
                    <a:pt x="0" y="813"/>
                    <a:pt x="259"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08"/>
            <p:cNvSpPr/>
            <p:nvPr/>
          </p:nvSpPr>
          <p:spPr>
            <a:xfrm>
              <a:off x="6949248" y="2423399"/>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08"/>
            <p:cNvSpPr/>
            <p:nvPr/>
          </p:nvSpPr>
          <p:spPr>
            <a:xfrm>
              <a:off x="7185873" y="2423399"/>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777" y="1035"/>
                    <a:pt x="1036" y="813"/>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08"/>
            <p:cNvSpPr/>
            <p:nvPr/>
          </p:nvSpPr>
          <p:spPr>
            <a:xfrm>
              <a:off x="7421548" y="2423399"/>
              <a:ext cx="25925" cy="25900"/>
            </a:xfrm>
            <a:custGeom>
              <a:avLst/>
              <a:gdLst/>
              <a:ahLst/>
              <a:cxnLst/>
              <a:rect l="l" t="t" r="r" b="b"/>
              <a:pathLst>
                <a:path w="1037" h="1036" extrusionOk="0">
                  <a:moveTo>
                    <a:pt x="519" y="0"/>
                  </a:moveTo>
                  <a:cubicBezTo>
                    <a:pt x="260" y="0"/>
                    <a:pt x="1" y="222"/>
                    <a:pt x="1" y="518"/>
                  </a:cubicBezTo>
                  <a:cubicBezTo>
                    <a:pt x="1" y="813"/>
                    <a:pt x="260"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08"/>
            <p:cNvSpPr/>
            <p:nvPr/>
          </p:nvSpPr>
          <p:spPr>
            <a:xfrm>
              <a:off x="7658173" y="2423399"/>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08"/>
            <p:cNvSpPr/>
            <p:nvPr/>
          </p:nvSpPr>
          <p:spPr>
            <a:xfrm>
              <a:off x="7894773" y="2423399"/>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777" y="1035"/>
                    <a:pt x="1036" y="813"/>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08"/>
            <p:cNvSpPr/>
            <p:nvPr/>
          </p:nvSpPr>
          <p:spPr>
            <a:xfrm>
              <a:off x="8130473" y="2423399"/>
              <a:ext cx="25900" cy="25900"/>
            </a:xfrm>
            <a:custGeom>
              <a:avLst/>
              <a:gdLst/>
              <a:ahLst/>
              <a:cxnLst/>
              <a:rect l="l" t="t" r="r" b="b"/>
              <a:pathLst>
                <a:path w="1036" h="1036" extrusionOk="0">
                  <a:moveTo>
                    <a:pt x="518" y="0"/>
                  </a:moveTo>
                  <a:cubicBezTo>
                    <a:pt x="259" y="0"/>
                    <a:pt x="1" y="222"/>
                    <a:pt x="1" y="518"/>
                  </a:cubicBezTo>
                  <a:cubicBezTo>
                    <a:pt x="1" y="813"/>
                    <a:pt x="259"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08"/>
            <p:cNvSpPr/>
            <p:nvPr/>
          </p:nvSpPr>
          <p:spPr>
            <a:xfrm>
              <a:off x="8367098" y="2423399"/>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813" y="1035"/>
                    <a:pt x="1035" y="813"/>
                    <a:pt x="1035" y="518"/>
                  </a:cubicBezTo>
                  <a:cubicBezTo>
                    <a:pt x="1035" y="222"/>
                    <a:pt x="813"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08"/>
            <p:cNvSpPr/>
            <p:nvPr/>
          </p:nvSpPr>
          <p:spPr>
            <a:xfrm>
              <a:off x="8603698" y="2423399"/>
              <a:ext cx="25900" cy="25900"/>
            </a:xfrm>
            <a:custGeom>
              <a:avLst/>
              <a:gdLst/>
              <a:ahLst/>
              <a:cxnLst/>
              <a:rect l="l" t="t" r="r" b="b"/>
              <a:pathLst>
                <a:path w="1036" h="1036" extrusionOk="0">
                  <a:moveTo>
                    <a:pt x="518" y="0"/>
                  </a:moveTo>
                  <a:cubicBezTo>
                    <a:pt x="222" y="0"/>
                    <a:pt x="1" y="222"/>
                    <a:pt x="1" y="518"/>
                  </a:cubicBezTo>
                  <a:cubicBezTo>
                    <a:pt x="1" y="813"/>
                    <a:pt x="222"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08"/>
            <p:cNvSpPr/>
            <p:nvPr/>
          </p:nvSpPr>
          <p:spPr>
            <a:xfrm>
              <a:off x="6476948" y="2659074"/>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777" y="1036"/>
                    <a:pt x="1036" y="814"/>
                    <a:pt x="1036" y="518"/>
                  </a:cubicBezTo>
                  <a:cubicBezTo>
                    <a:pt x="1036" y="259"/>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08"/>
            <p:cNvSpPr/>
            <p:nvPr/>
          </p:nvSpPr>
          <p:spPr>
            <a:xfrm>
              <a:off x="6712648" y="2659074"/>
              <a:ext cx="25900" cy="25900"/>
            </a:xfrm>
            <a:custGeom>
              <a:avLst/>
              <a:gdLst/>
              <a:ahLst/>
              <a:cxnLst/>
              <a:rect l="l" t="t" r="r" b="b"/>
              <a:pathLst>
                <a:path w="1036" h="1036" extrusionOk="0">
                  <a:moveTo>
                    <a:pt x="518" y="1"/>
                  </a:moveTo>
                  <a:cubicBezTo>
                    <a:pt x="259" y="1"/>
                    <a:pt x="0" y="259"/>
                    <a:pt x="0" y="518"/>
                  </a:cubicBezTo>
                  <a:cubicBezTo>
                    <a:pt x="0" y="814"/>
                    <a:pt x="259"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08"/>
            <p:cNvSpPr/>
            <p:nvPr/>
          </p:nvSpPr>
          <p:spPr>
            <a:xfrm>
              <a:off x="6949248" y="2659074"/>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08"/>
            <p:cNvSpPr/>
            <p:nvPr/>
          </p:nvSpPr>
          <p:spPr>
            <a:xfrm>
              <a:off x="7185873" y="2659074"/>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777" y="1036"/>
                    <a:pt x="1036" y="814"/>
                    <a:pt x="1036" y="518"/>
                  </a:cubicBezTo>
                  <a:cubicBezTo>
                    <a:pt x="1036" y="259"/>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08"/>
            <p:cNvSpPr/>
            <p:nvPr/>
          </p:nvSpPr>
          <p:spPr>
            <a:xfrm>
              <a:off x="7421548" y="2659074"/>
              <a:ext cx="25925" cy="25900"/>
            </a:xfrm>
            <a:custGeom>
              <a:avLst/>
              <a:gdLst/>
              <a:ahLst/>
              <a:cxnLst/>
              <a:rect l="l" t="t" r="r" b="b"/>
              <a:pathLst>
                <a:path w="1037" h="1036" extrusionOk="0">
                  <a:moveTo>
                    <a:pt x="519" y="1"/>
                  </a:moveTo>
                  <a:cubicBezTo>
                    <a:pt x="260" y="1"/>
                    <a:pt x="1" y="259"/>
                    <a:pt x="1" y="518"/>
                  </a:cubicBezTo>
                  <a:cubicBezTo>
                    <a:pt x="1" y="814"/>
                    <a:pt x="260"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08"/>
            <p:cNvSpPr/>
            <p:nvPr/>
          </p:nvSpPr>
          <p:spPr>
            <a:xfrm>
              <a:off x="7658173" y="2659074"/>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08"/>
            <p:cNvSpPr/>
            <p:nvPr/>
          </p:nvSpPr>
          <p:spPr>
            <a:xfrm>
              <a:off x="7894773" y="2659074"/>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777" y="1036"/>
                    <a:pt x="1036" y="814"/>
                    <a:pt x="1036" y="518"/>
                  </a:cubicBezTo>
                  <a:cubicBezTo>
                    <a:pt x="1036" y="259"/>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08"/>
            <p:cNvSpPr/>
            <p:nvPr/>
          </p:nvSpPr>
          <p:spPr>
            <a:xfrm>
              <a:off x="8130473" y="2659074"/>
              <a:ext cx="25900" cy="25900"/>
            </a:xfrm>
            <a:custGeom>
              <a:avLst/>
              <a:gdLst/>
              <a:ahLst/>
              <a:cxnLst/>
              <a:rect l="l" t="t" r="r" b="b"/>
              <a:pathLst>
                <a:path w="1036" h="1036" extrusionOk="0">
                  <a:moveTo>
                    <a:pt x="518" y="1"/>
                  </a:moveTo>
                  <a:cubicBezTo>
                    <a:pt x="259" y="1"/>
                    <a:pt x="1" y="259"/>
                    <a:pt x="1" y="518"/>
                  </a:cubicBezTo>
                  <a:cubicBezTo>
                    <a:pt x="1" y="814"/>
                    <a:pt x="259"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08"/>
            <p:cNvSpPr/>
            <p:nvPr/>
          </p:nvSpPr>
          <p:spPr>
            <a:xfrm>
              <a:off x="8367098" y="2659074"/>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813" y="1036"/>
                    <a:pt x="1035" y="814"/>
                    <a:pt x="1035" y="518"/>
                  </a:cubicBezTo>
                  <a:cubicBezTo>
                    <a:pt x="1035" y="259"/>
                    <a:pt x="813"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08"/>
            <p:cNvSpPr/>
            <p:nvPr/>
          </p:nvSpPr>
          <p:spPr>
            <a:xfrm>
              <a:off x="8603698" y="2659074"/>
              <a:ext cx="25900" cy="25900"/>
            </a:xfrm>
            <a:custGeom>
              <a:avLst/>
              <a:gdLst/>
              <a:ahLst/>
              <a:cxnLst/>
              <a:rect l="l" t="t" r="r" b="b"/>
              <a:pathLst>
                <a:path w="1036" h="1036" extrusionOk="0">
                  <a:moveTo>
                    <a:pt x="518" y="1"/>
                  </a:moveTo>
                  <a:cubicBezTo>
                    <a:pt x="222" y="1"/>
                    <a:pt x="1" y="259"/>
                    <a:pt x="1" y="518"/>
                  </a:cubicBezTo>
                  <a:cubicBezTo>
                    <a:pt x="1" y="814"/>
                    <a:pt x="222"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08"/>
            <p:cNvSpPr/>
            <p:nvPr/>
          </p:nvSpPr>
          <p:spPr>
            <a:xfrm>
              <a:off x="6476948" y="2895699"/>
              <a:ext cx="25925" cy="25900"/>
            </a:xfrm>
            <a:custGeom>
              <a:avLst/>
              <a:gdLst/>
              <a:ahLst/>
              <a:cxnLst/>
              <a:rect l="l" t="t" r="r" b="b"/>
              <a:pathLst>
                <a:path w="1037" h="1036" extrusionOk="0">
                  <a:moveTo>
                    <a:pt x="519" y="0"/>
                  </a:moveTo>
                  <a:cubicBezTo>
                    <a:pt x="223" y="0"/>
                    <a:pt x="1" y="259"/>
                    <a:pt x="1" y="518"/>
                  </a:cubicBezTo>
                  <a:cubicBezTo>
                    <a:pt x="1" y="813"/>
                    <a:pt x="223" y="1035"/>
                    <a:pt x="519" y="1035"/>
                  </a:cubicBezTo>
                  <a:cubicBezTo>
                    <a:pt x="777" y="1035"/>
                    <a:pt x="1036" y="813"/>
                    <a:pt x="1036" y="518"/>
                  </a:cubicBezTo>
                  <a:cubicBezTo>
                    <a:pt x="1036" y="259"/>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08"/>
            <p:cNvSpPr/>
            <p:nvPr/>
          </p:nvSpPr>
          <p:spPr>
            <a:xfrm>
              <a:off x="6712648" y="2895699"/>
              <a:ext cx="25900" cy="25900"/>
            </a:xfrm>
            <a:custGeom>
              <a:avLst/>
              <a:gdLst/>
              <a:ahLst/>
              <a:cxnLst/>
              <a:rect l="l" t="t" r="r" b="b"/>
              <a:pathLst>
                <a:path w="1036" h="1036" extrusionOk="0">
                  <a:moveTo>
                    <a:pt x="518" y="0"/>
                  </a:moveTo>
                  <a:cubicBezTo>
                    <a:pt x="259" y="0"/>
                    <a:pt x="0" y="259"/>
                    <a:pt x="0" y="518"/>
                  </a:cubicBezTo>
                  <a:cubicBezTo>
                    <a:pt x="0" y="813"/>
                    <a:pt x="259" y="1035"/>
                    <a:pt x="518" y="1035"/>
                  </a:cubicBezTo>
                  <a:cubicBezTo>
                    <a:pt x="814" y="1035"/>
                    <a:pt x="1036" y="813"/>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08"/>
            <p:cNvSpPr/>
            <p:nvPr/>
          </p:nvSpPr>
          <p:spPr>
            <a:xfrm>
              <a:off x="6949248" y="2895699"/>
              <a:ext cx="25925" cy="25900"/>
            </a:xfrm>
            <a:custGeom>
              <a:avLst/>
              <a:gdLst/>
              <a:ahLst/>
              <a:cxnLst/>
              <a:rect l="l" t="t" r="r" b="b"/>
              <a:pathLst>
                <a:path w="1037" h="1036" extrusionOk="0">
                  <a:moveTo>
                    <a:pt x="519" y="0"/>
                  </a:moveTo>
                  <a:cubicBezTo>
                    <a:pt x="223" y="0"/>
                    <a:pt x="1" y="259"/>
                    <a:pt x="1" y="518"/>
                  </a:cubicBezTo>
                  <a:cubicBezTo>
                    <a:pt x="1" y="813"/>
                    <a:pt x="223" y="1035"/>
                    <a:pt x="519" y="1035"/>
                  </a:cubicBezTo>
                  <a:cubicBezTo>
                    <a:pt x="814" y="1035"/>
                    <a:pt x="1036" y="813"/>
                    <a:pt x="1036" y="518"/>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08"/>
            <p:cNvSpPr/>
            <p:nvPr/>
          </p:nvSpPr>
          <p:spPr>
            <a:xfrm>
              <a:off x="7185873" y="2895699"/>
              <a:ext cx="25900" cy="25900"/>
            </a:xfrm>
            <a:custGeom>
              <a:avLst/>
              <a:gdLst/>
              <a:ahLst/>
              <a:cxnLst/>
              <a:rect l="l" t="t" r="r" b="b"/>
              <a:pathLst>
                <a:path w="1036" h="1036" extrusionOk="0">
                  <a:moveTo>
                    <a:pt x="518" y="0"/>
                  </a:moveTo>
                  <a:cubicBezTo>
                    <a:pt x="222" y="0"/>
                    <a:pt x="0" y="259"/>
                    <a:pt x="0" y="518"/>
                  </a:cubicBezTo>
                  <a:cubicBezTo>
                    <a:pt x="0" y="813"/>
                    <a:pt x="222" y="1035"/>
                    <a:pt x="518" y="1035"/>
                  </a:cubicBezTo>
                  <a:cubicBezTo>
                    <a:pt x="777" y="1035"/>
                    <a:pt x="1036" y="813"/>
                    <a:pt x="1036" y="518"/>
                  </a:cubicBezTo>
                  <a:cubicBezTo>
                    <a:pt x="1036" y="259"/>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08"/>
            <p:cNvSpPr/>
            <p:nvPr/>
          </p:nvSpPr>
          <p:spPr>
            <a:xfrm>
              <a:off x="7421548" y="2895699"/>
              <a:ext cx="25925" cy="25900"/>
            </a:xfrm>
            <a:custGeom>
              <a:avLst/>
              <a:gdLst/>
              <a:ahLst/>
              <a:cxnLst/>
              <a:rect l="l" t="t" r="r" b="b"/>
              <a:pathLst>
                <a:path w="1037" h="1036" extrusionOk="0">
                  <a:moveTo>
                    <a:pt x="519" y="0"/>
                  </a:moveTo>
                  <a:cubicBezTo>
                    <a:pt x="260" y="0"/>
                    <a:pt x="1" y="259"/>
                    <a:pt x="1" y="518"/>
                  </a:cubicBezTo>
                  <a:cubicBezTo>
                    <a:pt x="1" y="813"/>
                    <a:pt x="260" y="1035"/>
                    <a:pt x="519" y="1035"/>
                  </a:cubicBezTo>
                  <a:cubicBezTo>
                    <a:pt x="814" y="1035"/>
                    <a:pt x="1036" y="813"/>
                    <a:pt x="1036" y="518"/>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08"/>
            <p:cNvSpPr/>
            <p:nvPr/>
          </p:nvSpPr>
          <p:spPr>
            <a:xfrm>
              <a:off x="7658173" y="2895699"/>
              <a:ext cx="25900" cy="25900"/>
            </a:xfrm>
            <a:custGeom>
              <a:avLst/>
              <a:gdLst/>
              <a:ahLst/>
              <a:cxnLst/>
              <a:rect l="l" t="t" r="r" b="b"/>
              <a:pathLst>
                <a:path w="1036" h="1036" extrusionOk="0">
                  <a:moveTo>
                    <a:pt x="518" y="0"/>
                  </a:moveTo>
                  <a:cubicBezTo>
                    <a:pt x="222" y="0"/>
                    <a:pt x="0" y="259"/>
                    <a:pt x="0" y="518"/>
                  </a:cubicBezTo>
                  <a:cubicBezTo>
                    <a:pt x="0" y="813"/>
                    <a:pt x="222" y="1035"/>
                    <a:pt x="518" y="1035"/>
                  </a:cubicBezTo>
                  <a:cubicBezTo>
                    <a:pt x="814" y="1035"/>
                    <a:pt x="1036" y="813"/>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08"/>
            <p:cNvSpPr/>
            <p:nvPr/>
          </p:nvSpPr>
          <p:spPr>
            <a:xfrm>
              <a:off x="7894773" y="2895699"/>
              <a:ext cx="25925" cy="25900"/>
            </a:xfrm>
            <a:custGeom>
              <a:avLst/>
              <a:gdLst/>
              <a:ahLst/>
              <a:cxnLst/>
              <a:rect l="l" t="t" r="r" b="b"/>
              <a:pathLst>
                <a:path w="1037" h="1036" extrusionOk="0">
                  <a:moveTo>
                    <a:pt x="519" y="0"/>
                  </a:moveTo>
                  <a:cubicBezTo>
                    <a:pt x="223" y="0"/>
                    <a:pt x="1" y="259"/>
                    <a:pt x="1" y="518"/>
                  </a:cubicBezTo>
                  <a:cubicBezTo>
                    <a:pt x="1" y="813"/>
                    <a:pt x="223" y="1035"/>
                    <a:pt x="519" y="1035"/>
                  </a:cubicBezTo>
                  <a:cubicBezTo>
                    <a:pt x="777" y="1035"/>
                    <a:pt x="1036" y="813"/>
                    <a:pt x="1036" y="518"/>
                  </a:cubicBezTo>
                  <a:cubicBezTo>
                    <a:pt x="1036" y="259"/>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08"/>
            <p:cNvSpPr/>
            <p:nvPr/>
          </p:nvSpPr>
          <p:spPr>
            <a:xfrm>
              <a:off x="8130473" y="2895699"/>
              <a:ext cx="25900" cy="25900"/>
            </a:xfrm>
            <a:custGeom>
              <a:avLst/>
              <a:gdLst/>
              <a:ahLst/>
              <a:cxnLst/>
              <a:rect l="l" t="t" r="r" b="b"/>
              <a:pathLst>
                <a:path w="1036" h="1036" extrusionOk="0">
                  <a:moveTo>
                    <a:pt x="518" y="0"/>
                  </a:moveTo>
                  <a:cubicBezTo>
                    <a:pt x="259" y="0"/>
                    <a:pt x="1" y="259"/>
                    <a:pt x="1" y="518"/>
                  </a:cubicBezTo>
                  <a:cubicBezTo>
                    <a:pt x="1" y="813"/>
                    <a:pt x="259" y="1035"/>
                    <a:pt x="518" y="1035"/>
                  </a:cubicBezTo>
                  <a:cubicBezTo>
                    <a:pt x="814" y="1035"/>
                    <a:pt x="1036" y="813"/>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08"/>
            <p:cNvSpPr/>
            <p:nvPr/>
          </p:nvSpPr>
          <p:spPr>
            <a:xfrm>
              <a:off x="8367098" y="2895699"/>
              <a:ext cx="25900" cy="25900"/>
            </a:xfrm>
            <a:custGeom>
              <a:avLst/>
              <a:gdLst/>
              <a:ahLst/>
              <a:cxnLst/>
              <a:rect l="l" t="t" r="r" b="b"/>
              <a:pathLst>
                <a:path w="1036" h="1036" extrusionOk="0">
                  <a:moveTo>
                    <a:pt x="518" y="0"/>
                  </a:moveTo>
                  <a:cubicBezTo>
                    <a:pt x="222" y="0"/>
                    <a:pt x="0" y="259"/>
                    <a:pt x="0" y="518"/>
                  </a:cubicBezTo>
                  <a:cubicBezTo>
                    <a:pt x="0" y="813"/>
                    <a:pt x="222" y="1035"/>
                    <a:pt x="518" y="1035"/>
                  </a:cubicBezTo>
                  <a:cubicBezTo>
                    <a:pt x="813" y="1035"/>
                    <a:pt x="1035" y="813"/>
                    <a:pt x="1035" y="518"/>
                  </a:cubicBezTo>
                  <a:cubicBezTo>
                    <a:pt x="1035" y="259"/>
                    <a:pt x="813"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08"/>
            <p:cNvSpPr/>
            <p:nvPr/>
          </p:nvSpPr>
          <p:spPr>
            <a:xfrm>
              <a:off x="8603698" y="2895699"/>
              <a:ext cx="25900" cy="25900"/>
            </a:xfrm>
            <a:custGeom>
              <a:avLst/>
              <a:gdLst/>
              <a:ahLst/>
              <a:cxnLst/>
              <a:rect l="l" t="t" r="r" b="b"/>
              <a:pathLst>
                <a:path w="1036" h="1036" extrusionOk="0">
                  <a:moveTo>
                    <a:pt x="518" y="0"/>
                  </a:moveTo>
                  <a:cubicBezTo>
                    <a:pt x="222" y="0"/>
                    <a:pt x="1" y="259"/>
                    <a:pt x="1" y="518"/>
                  </a:cubicBezTo>
                  <a:cubicBezTo>
                    <a:pt x="1" y="813"/>
                    <a:pt x="222" y="1035"/>
                    <a:pt x="518" y="1035"/>
                  </a:cubicBezTo>
                  <a:cubicBezTo>
                    <a:pt x="814" y="1035"/>
                    <a:pt x="1036" y="813"/>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08"/>
            <p:cNvSpPr/>
            <p:nvPr/>
          </p:nvSpPr>
          <p:spPr>
            <a:xfrm>
              <a:off x="6476948" y="3132299"/>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777" y="1036"/>
                    <a:pt x="1036" y="814"/>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08"/>
            <p:cNvSpPr/>
            <p:nvPr/>
          </p:nvSpPr>
          <p:spPr>
            <a:xfrm>
              <a:off x="6712648" y="3132299"/>
              <a:ext cx="25900" cy="25900"/>
            </a:xfrm>
            <a:custGeom>
              <a:avLst/>
              <a:gdLst/>
              <a:ahLst/>
              <a:cxnLst/>
              <a:rect l="l" t="t" r="r" b="b"/>
              <a:pathLst>
                <a:path w="1036" h="1036" extrusionOk="0">
                  <a:moveTo>
                    <a:pt x="518" y="1"/>
                  </a:moveTo>
                  <a:cubicBezTo>
                    <a:pt x="259" y="1"/>
                    <a:pt x="0" y="222"/>
                    <a:pt x="0" y="518"/>
                  </a:cubicBezTo>
                  <a:cubicBezTo>
                    <a:pt x="0" y="814"/>
                    <a:pt x="259"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08"/>
            <p:cNvSpPr/>
            <p:nvPr/>
          </p:nvSpPr>
          <p:spPr>
            <a:xfrm>
              <a:off x="6949248" y="3132299"/>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08"/>
            <p:cNvSpPr/>
            <p:nvPr/>
          </p:nvSpPr>
          <p:spPr>
            <a:xfrm>
              <a:off x="7185873" y="3132299"/>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777" y="1036"/>
                    <a:pt x="1036" y="814"/>
                    <a:pt x="1036" y="518"/>
                  </a:cubicBezTo>
                  <a:cubicBezTo>
                    <a:pt x="1036" y="222"/>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08"/>
            <p:cNvSpPr/>
            <p:nvPr/>
          </p:nvSpPr>
          <p:spPr>
            <a:xfrm>
              <a:off x="7421548" y="3132299"/>
              <a:ext cx="25925" cy="25900"/>
            </a:xfrm>
            <a:custGeom>
              <a:avLst/>
              <a:gdLst/>
              <a:ahLst/>
              <a:cxnLst/>
              <a:rect l="l" t="t" r="r" b="b"/>
              <a:pathLst>
                <a:path w="1037" h="1036" extrusionOk="0">
                  <a:moveTo>
                    <a:pt x="519" y="1"/>
                  </a:moveTo>
                  <a:cubicBezTo>
                    <a:pt x="260" y="1"/>
                    <a:pt x="1" y="222"/>
                    <a:pt x="1" y="518"/>
                  </a:cubicBezTo>
                  <a:cubicBezTo>
                    <a:pt x="1" y="814"/>
                    <a:pt x="260"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08"/>
            <p:cNvSpPr/>
            <p:nvPr/>
          </p:nvSpPr>
          <p:spPr>
            <a:xfrm>
              <a:off x="7658173" y="3132299"/>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08"/>
            <p:cNvSpPr/>
            <p:nvPr/>
          </p:nvSpPr>
          <p:spPr>
            <a:xfrm>
              <a:off x="7894773" y="3132299"/>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777" y="1036"/>
                    <a:pt x="1036" y="814"/>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08"/>
            <p:cNvSpPr/>
            <p:nvPr/>
          </p:nvSpPr>
          <p:spPr>
            <a:xfrm>
              <a:off x="8130473" y="3132299"/>
              <a:ext cx="25900" cy="25900"/>
            </a:xfrm>
            <a:custGeom>
              <a:avLst/>
              <a:gdLst/>
              <a:ahLst/>
              <a:cxnLst/>
              <a:rect l="l" t="t" r="r" b="b"/>
              <a:pathLst>
                <a:path w="1036" h="1036" extrusionOk="0">
                  <a:moveTo>
                    <a:pt x="518" y="1"/>
                  </a:moveTo>
                  <a:cubicBezTo>
                    <a:pt x="259" y="1"/>
                    <a:pt x="1" y="222"/>
                    <a:pt x="1" y="518"/>
                  </a:cubicBezTo>
                  <a:cubicBezTo>
                    <a:pt x="1" y="814"/>
                    <a:pt x="259"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08"/>
            <p:cNvSpPr/>
            <p:nvPr/>
          </p:nvSpPr>
          <p:spPr>
            <a:xfrm>
              <a:off x="8367098" y="3132299"/>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813" y="1036"/>
                    <a:pt x="1035" y="814"/>
                    <a:pt x="1035" y="518"/>
                  </a:cubicBezTo>
                  <a:cubicBezTo>
                    <a:pt x="1035" y="222"/>
                    <a:pt x="813"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08"/>
            <p:cNvSpPr/>
            <p:nvPr/>
          </p:nvSpPr>
          <p:spPr>
            <a:xfrm>
              <a:off x="8603698" y="3132299"/>
              <a:ext cx="25900" cy="25900"/>
            </a:xfrm>
            <a:custGeom>
              <a:avLst/>
              <a:gdLst/>
              <a:ahLst/>
              <a:cxnLst/>
              <a:rect l="l" t="t" r="r" b="b"/>
              <a:pathLst>
                <a:path w="1036" h="1036" extrusionOk="0">
                  <a:moveTo>
                    <a:pt x="518" y="1"/>
                  </a:moveTo>
                  <a:cubicBezTo>
                    <a:pt x="222" y="1"/>
                    <a:pt x="1" y="222"/>
                    <a:pt x="1" y="518"/>
                  </a:cubicBezTo>
                  <a:cubicBezTo>
                    <a:pt x="1" y="814"/>
                    <a:pt x="222"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08"/>
            <p:cNvSpPr/>
            <p:nvPr/>
          </p:nvSpPr>
          <p:spPr>
            <a:xfrm>
              <a:off x="6476948" y="3368924"/>
              <a:ext cx="25925" cy="25900"/>
            </a:xfrm>
            <a:custGeom>
              <a:avLst/>
              <a:gdLst/>
              <a:ahLst/>
              <a:cxnLst/>
              <a:rect l="l" t="t" r="r" b="b"/>
              <a:pathLst>
                <a:path w="1037" h="1036" extrusionOk="0">
                  <a:moveTo>
                    <a:pt x="519" y="0"/>
                  </a:moveTo>
                  <a:cubicBezTo>
                    <a:pt x="223" y="0"/>
                    <a:pt x="1" y="222"/>
                    <a:pt x="1" y="518"/>
                  </a:cubicBezTo>
                  <a:cubicBezTo>
                    <a:pt x="1" y="776"/>
                    <a:pt x="223" y="1035"/>
                    <a:pt x="519" y="1035"/>
                  </a:cubicBezTo>
                  <a:cubicBezTo>
                    <a:pt x="777" y="1035"/>
                    <a:pt x="1036" y="776"/>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08"/>
            <p:cNvSpPr/>
            <p:nvPr/>
          </p:nvSpPr>
          <p:spPr>
            <a:xfrm>
              <a:off x="6712648" y="3368924"/>
              <a:ext cx="25900" cy="25900"/>
            </a:xfrm>
            <a:custGeom>
              <a:avLst/>
              <a:gdLst/>
              <a:ahLst/>
              <a:cxnLst/>
              <a:rect l="l" t="t" r="r" b="b"/>
              <a:pathLst>
                <a:path w="1036" h="1036" extrusionOk="0">
                  <a:moveTo>
                    <a:pt x="518" y="0"/>
                  </a:moveTo>
                  <a:cubicBezTo>
                    <a:pt x="259" y="0"/>
                    <a:pt x="0" y="222"/>
                    <a:pt x="0" y="518"/>
                  </a:cubicBezTo>
                  <a:cubicBezTo>
                    <a:pt x="0" y="776"/>
                    <a:pt x="259" y="1035"/>
                    <a:pt x="518" y="1035"/>
                  </a:cubicBezTo>
                  <a:cubicBezTo>
                    <a:pt x="814" y="1035"/>
                    <a:pt x="1036" y="776"/>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08"/>
            <p:cNvSpPr/>
            <p:nvPr/>
          </p:nvSpPr>
          <p:spPr>
            <a:xfrm>
              <a:off x="6949248" y="3368924"/>
              <a:ext cx="25925" cy="25900"/>
            </a:xfrm>
            <a:custGeom>
              <a:avLst/>
              <a:gdLst/>
              <a:ahLst/>
              <a:cxnLst/>
              <a:rect l="l" t="t" r="r" b="b"/>
              <a:pathLst>
                <a:path w="1037" h="1036" extrusionOk="0">
                  <a:moveTo>
                    <a:pt x="519" y="0"/>
                  </a:moveTo>
                  <a:cubicBezTo>
                    <a:pt x="223" y="0"/>
                    <a:pt x="1" y="222"/>
                    <a:pt x="1" y="518"/>
                  </a:cubicBezTo>
                  <a:cubicBezTo>
                    <a:pt x="1" y="776"/>
                    <a:pt x="223" y="1035"/>
                    <a:pt x="519" y="1035"/>
                  </a:cubicBezTo>
                  <a:cubicBezTo>
                    <a:pt x="814" y="1035"/>
                    <a:pt x="1036" y="776"/>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08"/>
            <p:cNvSpPr/>
            <p:nvPr/>
          </p:nvSpPr>
          <p:spPr>
            <a:xfrm>
              <a:off x="7185873" y="3368924"/>
              <a:ext cx="25900" cy="25900"/>
            </a:xfrm>
            <a:custGeom>
              <a:avLst/>
              <a:gdLst/>
              <a:ahLst/>
              <a:cxnLst/>
              <a:rect l="l" t="t" r="r" b="b"/>
              <a:pathLst>
                <a:path w="1036" h="1036" extrusionOk="0">
                  <a:moveTo>
                    <a:pt x="518" y="0"/>
                  </a:moveTo>
                  <a:cubicBezTo>
                    <a:pt x="222" y="0"/>
                    <a:pt x="0" y="222"/>
                    <a:pt x="0" y="518"/>
                  </a:cubicBezTo>
                  <a:cubicBezTo>
                    <a:pt x="0" y="776"/>
                    <a:pt x="222" y="1035"/>
                    <a:pt x="518" y="1035"/>
                  </a:cubicBezTo>
                  <a:cubicBezTo>
                    <a:pt x="777" y="1035"/>
                    <a:pt x="1036" y="776"/>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08"/>
            <p:cNvSpPr/>
            <p:nvPr/>
          </p:nvSpPr>
          <p:spPr>
            <a:xfrm>
              <a:off x="7421548" y="3368924"/>
              <a:ext cx="25925" cy="25900"/>
            </a:xfrm>
            <a:custGeom>
              <a:avLst/>
              <a:gdLst/>
              <a:ahLst/>
              <a:cxnLst/>
              <a:rect l="l" t="t" r="r" b="b"/>
              <a:pathLst>
                <a:path w="1037" h="1036" extrusionOk="0">
                  <a:moveTo>
                    <a:pt x="519" y="0"/>
                  </a:moveTo>
                  <a:cubicBezTo>
                    <a:pt x="260" y="0"/>
                    <a:pt x="1" y="222"/>
                    <a:pt x="1" y="518"/>
                  </a:cubicBezTo>
                  <a:cubicBezTo>
                    <a:pt x="1" y="776"/>
                    <a:pt x="260" y="1035"/>
                    <a:pt x="519" y="1035"/>
                  </a:cubicBezTo>
                  <a:cubicBezTo>
                    <a:pt x="814" y="1035"/>
                    <a:pt x="1036" y="776"/>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08"/>
            <p:cNvSpPr/>
            <p:nvPr/>
          </p:nvSpPr>
          <p:spPr>
            <a:xfrm>
              <a:off x="7658173" y="3368924"/>
              <a:ext cx="25900" cy="25900"/>
            </a:xfrm>
            <a:custGeom>
              <a:avLst/>
              <a:gdLst/>
              <a:ahLst/>
              <a:cxnLst/>
              <a:rect l="l" t="t" r="r" b="b"/>
              <a:pathLst>
                <a:path w="1036" h="1036" extrusionOk="0">
                  <a:moveTo>
                    <a:pt x="518" y="0"/>
                  </a:moveTo>
                  <a:cubicBezTo>
                    <a:pt x="222" y="0"/>
                    <a:pt x="0" y="222"/>
                    <a:pt x="0" y="518"/>
                  </a:cubicBezTo>
                  <a:cubicBezTo>
                    <a:pt x="0" y="776"/>
                    <a:pt x="222" y="1035"/>
                    <a:pt x="518" y="1035"/>
                  </a:cubicBezTo>
                  <a:cubicBezTo>
                    <a:pt x="814" y="1035"/>
                    <a:pt x="1036" y="776"/>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08"/>
            <p:cNvSpPr/>
            <p:nvPr/>
          </p:nvSpPr>
          <p:spPr>
            <a:xfrm>
              <a:off x="7894773" y="3368924"/>
              <a:ext cx="25925" cy="25900"/>
            </a:xfrm>
            <a:custGeom>
              <a:avLst/>
              <a:gdLst/>
              <a:ahLst/>
              <a:cxnLst/>
              <a:rect l="l" t="t" r="r" b="b"/>
              <a:pathLst>
                <a:path w="1037" h="1036" extrusionOk="0">
                  <a:moveTo>
                    <a:pt x="519" y="0"/>
                  </a:moveTo>
                  <a:cubicBezTo>
                    <a:pt x="223" y="0"/>
                    <a:pt x="1" y="222"/>
                    <a:pt x="1" y="518"/>
                  </a:cubicBezTo>
                  <a:cubicBezTo>
                    <a:pt x="1" y="776"/>
                    <a:pt x="223" y="1035"/>
                    <a:pt x="519" y="1035"/>
                  </a:cubicBezTo>
                  <a:cubicBezTo>
                    <a:pt x="777" y="1035"/>
                    <a:pt x="1036" y="776"/>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08"/>
            <p:cNvSpPr/>
            <p:nvPr/>
          </p:nvSpPr>
          <p:spPr>
            <a:xfrm>
              <a:off x="8130473" y="3368924"/>
              <a:ext cx="25900" cy="25900"/>
            </a:xfrm>
            <a:custGeom>
              <a:avLst/>
              <a:gdLst/>
              <a:ahLst/>
              <a:cxnLst/>
              <a:rect l="l" t="t" r="r" b="b"/>
              <a:pathLst>
                <a:path w="1036" h="1036" extrusionOk="0">
                  <a:moveTo>
                    <a:pt x="518" y="0"/>
                  </a:moveTo>
                  <a:cubicBezTo>
                    <a:pt x="259" y="0"/>
                    <a:pt x="1" y="222"/>
                    <a:pt x="1" y="518"/>
                  </a:cubicBezTo>
                  <a:cubicBezTo>
                    <a:pt x="1" y="776"/>
                    <a:pt x="259" y="1035"/>
                    <a:pt x="518" y="1035"/>
                  </a:cubicBezTo>
                  <a:cubicBezTo>
                    <a:pt x="814" y="1035"/>
                    <a:pt x="1036" y="776"/>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08"/>
            <p:cNvSpPr/>
            <p:nvPr/>
          </p:nvSpPr>
          <p:spPr>
            <a:xfrm>
              <a:off x="8367098" y="3368924"/>
              <a:ext cx="25900" cy="25900"/>
            </a:xfrm>
            <a:custGeom>
              <a:avLst/>
              <a:gdLst/>
              <a:ahLst/>
              <a:cxnLst/>
              <a:rect l="l" t="t" r="r" b="b"/>
              <a:pathLst>
                <a:path w="1036" h="1036" extrusionOk="0">
                  <a:moveTo>
                    <a:pt x="518" y="0"/>
                  </a:moveTo>
                  <a:cubicBezTo>
                    <a:pt x="222" y="0"/>
                    <a:pt x="0" y="222"/>
                    <a:pt x="0" y="518"/>
                  </a:cubicBezTo>
                  <a:cubicBezTo>
                    <a:pt x="0" y="776"/>
                    <a:pt x="222" y="1035"/>
                    <a:pt x="518" y="1035"/>
                  </a:cubicBezTo>
                  <a:cubicBezTo>
                    <a:pt x="813" y="1035"/>
                    <a:pt x="1035" y="776"/>
                    <a:pt x="1035" y="518"/>
                  </a:cubicBezTo>
                  <a:cubicBezTo>
                    <a:pt x="1035" y="222"/>
                    <a:pt x="813"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08"/>
            <p:cNvSpPr/>
            <p:nvPr/>
          </p:nvSpPr>
          <p:spPr>
            <a:xfrm>
              <a:off x="8603698" y="3368924"/>
              <a:ext cx="25900" cy="25900"/>
            </a:xfrm>
            <a:custGeom>
              <a:avLst/>
              <a:gdLst/>
              <a:ahLst/>
              <a:cxnLst/>
              <a:rect l="l" t="t" r="r" b="b"/>
              <a:pathLst>
                <a:path w="1036" h="1036" extrusionOk="0">
                  <a:moveTo>
                    <a:pt x="518" y="0"/>
                  </a:moveTo>
                  <a:cubicBezTo>
                    <a:pt x="222" y="0"/>
                    <a:pt x="1" y="222"/>
                    <a:pt x="1" y="518"/>
                  </a:cubicBezTo>
                  <a:cubicBezTo>
                    <a:pt x="1" y="776"/>
                    <a:pt x="222" y="1035"/>
                    <a:pt x="518" y="1035"/>
                  </a:cubicBezTo>
                  <a:cubicBezTo>
                    <a:pt x="814" y="1035"/>
                    <a:pt x="1036" y="776"/>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08"/>
            <p:cNvSpPr/>
            <p:nvPr/>
          </p:nvSpPr>
          <p:spPr>
            <a:xfrm>
              <a:off x="6476948" y="3604599"/>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777" y="1036"/>
                    <a:pt x="1036" y="814"/>
                    <a:pt x="1036" y="518"/>
                  </a:cubicBezTo>
                  <a:cubicBezTo>
                    <a:pt x="1036" y="259"/>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08"/>
            <p:cNvSpPr/>
            <p:nvPr/>
          </p:nvSpPr>
          <p:spPr>
            <a:xfrm>
              <a:off x="6712648" y="3604599"/>
              <a:ext cx="25900" cy="25900"/>
            </a:xfrm>
            <a:custGeom>
              <a:avLst/>
              <a:gdLst/>
              <a:ahLst/>
              <a:cxnLst/>
              <a:rect l="l" t="t" r="r" b="b"/>
              <a:pathLst>
                <a:path w="1036" h="1036" extrusionOk="0">
                  <a:moveTo>
                    <a:pt x="518" y="1"/>
                  </a:moveTo>
                  <a:cubicBezTo>
                    <a:pt x="259" y="1"/>
                    <a:pt x="0" y="259"/>
                    <a:pt x="0" y="518"/>
                  </a:cubicBezTo>
                  <a:cubicBezTo>
                    <a:pt x="0" y="814"/>
                    <a:pt x="259"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08"/>
            <p:cNvSpPr/>
            <p:nvPr/>
          </p:nvSpPr>
          <p:spPr>
            <a:xfrm>
              <a:off x="6949248" y="3604599"/>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08"/>
            <p:cNvSpPr/>
            <p:nvPr/>
          </p:nvSpPr>
          <p:spPr>
            <a:xfrm>
              <a:off x="7185873" y="3604599"/>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777" y="1036"/>
                    <a:pt x="1036" y="814"/>
                    <a:pt x="1036" y="518"/>
                  </a:cubicBezTo>
                  <a:cubicBezTo>
                    <a:pt x="1036" y="259"/>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08"/>
            <p:cNvSpPr/>
            <p:nvPr/>
          </p:nvSpPr>
          <p:spPr>
            <a:xfrm>
              <a:off x="7421548" y="3604599"/>
              <a:ext cx="25925" cy="25900"/>
            </a:xfrm>
            <a:custGeom>
              <a:avLst/>
              <a:gdLst/>
              <a:ahLst/>
              <a:cxnLst/>
              <a:rect l="l" t="t" r="r" b="b"/>
              <a:pathLst>
                <a:path w="1037" h="1036" extrusionOk="0">
                  <a:moveTo>
                    <a:pt x="519" y="1"/>
                  </a:moveTo>
                  <a:cubicBezTo>
                    <a:pt x="260" y="1"/>
                    <a:pt x="1" y="259"/>
                    <a:pt x="1" y="518"/>
                  </a:cubicBezTo>
                  <a:cubicBezTo>
                    <a:pt x="1" y="814"/>
                    <a:pt x="260"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08"/>
            <p:cNvSpPr/>
            <p:nvPr/>
          </p:nvSpPr>
          <p:spPr>
            <a:xfrm>
              <a:off x="7658173" y="3604599"/>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08"/>
            <p:cNvSpPr/>
            <p:nvPr/>
          </p:nvSpPr>
          <p:spPr>
            <a:xfrm>
              <a:off x="7894773" y="3604599"/>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777" y="1036"/>
                    <a:pt x="1036" y="814"/>
                    <a:pt x="1036" y="518"/>
                  </a:cubicBezTo>
                  <a:cubicBezTo>
                    <a:pt x="1036" y="259"/>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08"/>
            <p:cNvSpPr/>
            <p:nvPr/>
          </p:nvSpPr>
          <p:spPr>
            <a:xfrm>
              <a:off x="8130473" y="3604599"/>
              <a:ext cx="25900" cy="25900"/>
            </a:xfrm>
            <a:custGeom>
              <a:avLst/>
              <a:gdLst/>
              <a:ahLst/>
              <a:cxnLst/>
              <a:rect l="l" t="t" r="r" b="b"/>
              <a:pathLst>
                <a:path w="1036" h="1036" extrusionOk="0">
                  <a:moveTo>
                    <a:pt x="518" y="1"/>
                  </a:moveTo>
                  <a:cubicBezTo>
                    <a:pt x="259" y="1"/>
                    <a:pt x="1" y="259"/>
                    <a:pt x="1" y="518"/>
                  </a:cubicBezTo>
                  <a:cubicBezTo>
                    <a:pt x="1" y="814"/>
                    <a:pt x="259"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08"/>
            <p:cNvSpPr/>
            <p:nvPr/>
          </p:nvSpPr>
          <p:spPr>
            <a:xfrm>
              <a:off x="8367098" y="3604599"/>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813" y="1036"/>
                    <a:pt x="1035" y="814"/>
                    <a:pt x="1035" y="518"/>
                  </a:cubicBezTo>
                  <a:cubicBezTo>
                    <a:pt x="1035" y="259"/>
                    <a:pt x="813"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08"/>
            <p:cNvSpPr/>
            <p:nvPr/>
          </p:nvSpPr>
          <p:spPr>
            <a:xfrm>
              <a:off x="8603698" y="3604599"/>
              <a:ext cx="25900" cy="25900"/>
            </a:xfrm>
            <a:custGeom>
              <a:avLst/>
              <a:gdLst/>
              <a:ahLst/>
              <a:cxnLst/>
              <a:rect l="l" t="t" r="r" b="b"/>
              <a:pathLst>
                <a:path w="1036" h="1036" extrusionOk="0">
                  <a:moveTo>
                    <a:pt x="518" y="1"/>
                  </a:moveTo>
                  <a:cubicBezTo>
                    <a:pt x="222" y="1"/>
                    <a:pt x="1" y="259"/>
                    <a:pt x="1" y="518"/>
                  </a:cubicBezTo>
                  <a:cubicBezTo>
                    <a:pt x="1" y="814"/>
                    <a:pt x="222"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08"/>
            <p:cNvSpPr/>
            <p:nvPr/>
          </p:nvSpPr>
          <p:spPr>
            <a:xfrm>
              <a:off x="6476948" y="3841224"/>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777" y="1035"/>
                    <a:pt x="1036" y="813"/>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08"/>
            <p:cNvSpPr/>
            <p:nvPr/>
          </p:nvSpPr>
          <p:spPr>
            <a:xfrm>
              <a:off x="6712648" y="3841224"/>
              <a:ext cx="25900" cy="25900"/>
            </a:xfrm>
            <a:custGeom>
              <a:avLst/>
              <a:gdLst/>
              <a:ahLst/>
              <a:cxnLst/>
              <a:rect l="l" t="t" r="r" b="b"/>
              <a:pathLst>
                <a:path w="1036" h="1036" extrusionOk="0">
                  <a:moveTo>
                    <a:pt x="518" y="0"/>
                  </a:moveTo>
                  <a:cubicBezTo>
                    <a:pt x="259" y="0"/>
                    <a:pt x="0" y="222"/>
                    <a:pt x="0" y="518"/>
                  </a:cubicBezTo>
                  <a:cubicBezTo>
                    <a:pt x="0" y="813"/>
                    <a:pt x="259"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08"/>
            <p:cNvSpPr/>
            <p:nvPr/>
          </p:nvSpPr>
          <p:spPr>
            <a:xfrm>
              <a:off x="6949248" y="3841224"/>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08"/>
            <p:cNvSpPr/>
            <p:nvPr/>
          </p:nvSpPr>
          <p:spPr>
            <a:xfrm>
              <a:off x="7185873" y="3841224"/>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777" y="1035"/>
                    <a:pt x="1036" y="813"/>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08"/>
            <p:cNvSpPr/>
            <p:nvPr/>
          </p:nvSpPr>
          <p:spPr>
            <a:xfrm>
              <a:off x="7421548" y="3841224"/>
              <a:ext cx="25925" cy="25900"/>
            </a:xfrm>
            <a:custGeom>
              <a:avLst/>
              <a:gdLst/>
              <a:ahLst/>
              <a:cxnLst/>
              <a:rect l="l" t="t" r="r" b="b"/>
              <a:pathLst>
                <a:path w="1037" h="1036" extrusionOk="0">
                  <a:moveTo>
                    <a:pt x="519" y="0"/>
                  </a:moveTo>
                  <a:cubicBezTo>
                    <a:pt x="260" y="0"/>
                    <a:pt x="1" y="222"/>
                    <a:pt x="1" y="518"/>
                  </a:cubicBezTo>
                  <a:cubicBezTo>
                    <a:pt x="1" y="813"/>
                    <a:pt x="260"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08"/>
            <p:cNvSpPr/>
            <p:nvPr/>
          </p:nvSpPr>
          <p:spPr>
            <a:xfrm>
              <a:off x="7658173" y="3841224"/>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08"/>
            <p:cNvSpPr/>
            <p:nvPr/>
          </p:nvSpPr>
          <p:spPr>
            <a:xfrm>
              <a:off x="7894773" y="3841224"/>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777" y="1035"/>
                    <a:pt x="1036" y="813"/>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08"/>
            <p:cNvSpPr/>
            <p:nvPr/>
          </p:nvSpPr>
          <p:spPr>
            <a:xfrm>
              <a:off x="8130473" y="3841224"/>
              <a:ext cx="25900" cy="25900"/>
            </a:xfrm>
            <a:custGeom>
              <a:avLst/>
              <a:gdLst/>
              <a:ahLst/>
              <a:cxnLst/>
              <a:rect l="l" t="t" r="r" b="b"/>
              <a:pathLst>
                <a:path w="1036" h="1036" extrusionOk="0">
                  <a:moveTo>
                    <a:pt x="518" y="0"/>
                  </a:moveTo>
                  <a:cubicBezTo>
                    <a:pt x="259" y="0"/>
                    <a:pt x="1" y="222"/>
                    <a:pt x="1" y="518"/>
                  </a:cubicBezTo>
                  <a:cubicBezTo>
                    <a:pt x="1" y="813"/>
                    <a:pt x="259"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08"/>
            <p:cNvSpPr/>
            <p:nvPr/>
          </p:nvSpPr>
          <p:spPr>
            <a:xfrm>
              <a:off x="8367098" y="3841224"/>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813" y="1035"/>
                    <a:pt x="1035" y="813"/>
                    <a:pt x="1035" y="518"/>
                  </a:cubicBezTo>
                  <a:cubicBezTo>
                    <a:pt x="1035" y="222"/>
                    <a:pt x="813"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08"/>
            <p:cNvSpPr/>
            <p:nvPr/>
          </p:nvSpPr>
          <p:spPr>
            <a:xfrm>
              <a:off x="8603698" y="3841224"/>
              <a:ext cx="25900" cy="25900"/>
            </a:xfrm>
            <a:custGeom>
              <a:avLst/>
              <a:gdLst/>
              <a:ahLst/>
              <a:cxnLst/>
              <a:rect l="l" t="t" r="r" b="b"/>
              <a:pathLst>
                <a:path w="1036" h="1036" extrusionOk="0">
                  <a:moveTo>
                    <a:pt x="518" y="0"/>
                  </a:moveTo>
                  <a:cubicBezTo>
                    <a:pt x="222" y="0"/>
                    <a:pt x="1" y="222"/>
                    <a:pt x="1" y="518"/>
                  </a:cubicBezTo>
                  <a:cubicBezTo>
                    <a:pt x="1" y="813"/>
                    <a:pt x="222"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08"/>
            <p:cNvSpPr/>
            <p:nvPr/>
          </p:nvSpPr>
          <p:spPr>
            <a:xfrm>
              <a:off x="6476948" y="4077824"/>
              <a:ext cx="25925" cy="25900"/>
            </a:xfrm>
            <a:custGeom>
              <a:avLst/>
              <a:gdLst/>
              <a:ahLst/>
              <a:cxnLst/>
              <a:rect l="l" t="t" r="r" b="b"/>
              <a:pathLst>
                <a:path w="1037" h="1036" extrusionOk="0">
                  <a:moveTo>
                    <a:pt x="519" y="1"/>
                  </a:moveTo>
                  <a:cubicBezTo>
                    <a:pt x="223" y="1"/>
                    <a:pt x="1" y="222"/>
                    <a:pt x="1" y="518"/>
                  </a:cubicBezTo>
                  <a:cubicBezTo>
                    <a:pt x="1" y="777"/>
                    <a:pt x="223" y="1036"/>
                    <a:pt x="519" y="1036"/>
                  </a:cubicBezTo>
                  <a:cubicBezTo>
                    <a:pt x="777" y="1036"/>
                    <a:pt x="1036" y="777"/>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08"/>
            <p:cNvSpPr/>
            <p:nvPr/>
          </p:nvSpPr>
          <p:spPr>
            <a:xfrm>
              <a:off x="6712648" y="4077824"/>
              <a:ext cx="25900" cy="25900"/>
            </a:xfrm>
            <a:custGeom>
              <a:avLst/>
              <a:gdLst/>
              <a:ahLst/>
              <a:cxnLst/>
              <a:rect l="l" t="t" r="r" b="b"/>
              <a:pathLst>
                <a:path w="1036" h="1036" extrusionOk="0">
                  <a:moveTo>
                    <a:pt x="518" y="1"/>
                  </a:moveTo>
                  <a:cubicBezTo>
                    <a:pt x="259" y="1"/>
                    <a:pt x="0" y="222"/>
                    <a:pt x="0" y="518"/>
                  </a:cubicBezTo>
                  <a:cubicBezTo>
                    <a:pt x="0" y="777"/>
                    <a:pt x="259" y="1036"/>
                    <a:pt x="518" y="1036"/>
                  </a:cubicBezTo>
                  <a:cubicBezTo>
                    <a:pt x="814" y="1036"/>
                    <a:pt x="1036" y="777"/>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08"/>
            <p:cNvSpPr/>
            <p:nvPr/>
          </p:nvSpPr>
          <p:spPr>
            <a:xfrm>
              <a:off x="6949248" y="4077824"/>
              <a:ext cx="25925" cy="25900"/>
            </a:xfrm>
            <a:custGeom>
              <a:avLst/>
              <a:gdLst/>
              <a:ahLst/>
              <a:cxnLst/>
              <a:rect l="l" t="t" r="r" b="b"/>
              <a:pathLst>
                <a:path w="1037" h="1036" extrusionOk="0">
                  <a:moveTo>
                    <a:pt x="519" y="1"/>
                  </a:moveTo>
                  <a:cubicBezTo>
                    <a:pt x="223" y="1"/>
                    <a:pt x="1" y="222"/>
                    <a:pt x="1" y="518"/>
                  </a:cubicBezTo>
                  <a:cubicBezTo>
                    <a:pt x="1" y="777"/>
                    <a:pt x="223" y="1036"/>
                    <a:pt x="519" y="1036"/>
                  </a:cubicBezTo>
                  <a:cubicBezTo>
                    <a:pt x="814" y="1036"/>
                    <a:pt x="1036" y="777"/>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08"/>
            <p:cNvSpPr/>
            <p:nvPr/>
          </p:nvSpPr>
          <p:spPr>
            <a:xfrm>
              <a:off x="7185873" y="4077824"/>
              <a:ext cx="25900" cy="25900"/>
            </a:xfrm>
            <a:custGeom>
              <a:avLst/>
              <a:gdLst/>
              <a:ahLst/>
              <a:cxnLst/>
              <a:rect l="l" t="t" r="r" b="b"/>
              <a:pathLst>
                <a:path w="1036" h="1036" extrusionOk="0">
                  <a:moveTo>
                    <a:pt x="518" y="1"/>
                  </a:moveTo>
                  <a:cubicBezTo>
                    <a:pt x="222" y="1"/>
                    <a:pt x="0" y="222"/>
                    <a:pt x="0" y="518"/>
                  </a:cubicBezTo>
                  <a:cubicBezTo>
                    <a:pt x="0" y="777"/>
                    <a:pt x="222" y="1036"/>
                    <a:pt x="518" y="1036"/>
                  </a:cubicBezTo>
                  <a:cubicBezTo>
                    <a:pt x="777" y="1036"/>
                    <a:pt x="1036" y="777"/>
                    <a:pt x="1036" y="518"/>
                  </a:cubicBezTo>
                  <a:cubicBezTo>
                    <a:pt x="1036" y="222"/>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08"/>
            <p:cNvSpPr/>
            <p:nvPr/>
          </p:nvSpPr>
          <p:spPr>
            <a:xfrm>
              <a:off x="7421548" y="4077824"/>
              <a:ext cx="25925" cy="25900"/>
            </a:xfrm>
            <a:custGeom>
              <a:avLst/>
              <a:gdLst/>
              <a:ahLst/>
              <a:cxnLst/>
              <a:rect l="l" t="t" r="r" b="b"/>
              <a:pathLst>
                <a:path w="1037" h="1036" extrusionOk="0">
                  <a:moveTo>
                    <a:pt x="519" y="1"/>
                  </a:moveTo>
                  <a:cubicBezTo>
                    <a:pt x="260" y="1"/>
                    <a:pt x="1" y="222"/>
                    <a:pt x="1" y="518"/>
                  </a:cubicBezTo>
                  <a:cubicBezTo>
                    <a:pt x="1" y="777"/>
                    <a:pt x="260" y="1036"/>
                    <a:pt x="519" y="1036"/>
                  </a:cubicBezTo>
                  <a:cubicBezTo>
                    <a:pt x="814" y="1036"/>
                    <a:pt x="1036" y="777"/>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08"/>
            <p:cNvSpPr/>
            <p:nvPr/>
          </p:nvSpPr>
          <p:spPr>
            <a:xfrm>
              <a:off x="7658173" y="4077824"/>
              <a:ext cx="25900" cy="25900"/>
            </a:xfrm>
            <a:custGeom>
              <a:avLst/>
              <a:gdLst/>
              <a:ahLst/>
              <a:cxnLst/>
              <a:rect l="l" t="t" r="r" b="b"/>
              <a:pathLst>
                <a:path w="1036" h="1036" extrusionOk="0">
                  <a:moveTo>
                    <a:pt x="518" y="1"/>
                  </a:moveTo>
                  <a:cubicBezTo>
                    <a:pt x="222" y="1"/>
                    <a:pt x="0" y="222"/>
                    <a:pt x="0" y="518"/>
                  </a:cubicBezTo>
                  <a:cubicBezTo>
                    <a:pt x="0" y="777"/>
                    <a:pt x="222" y="1036"/>
                    <a:pt x="518" y="1036"/>
                  </a:cubicBezTo>
                  <a:cubicBezTo>
                    <a:pt x="814" y="1036"/>
                    <a:pt x="1036" y="777"/>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08"/>
            <p:cNvSpPr/>
            <p:nvPr/>
          </p:nvSpPr>
          <p:spPr>
            <a:xfrm>
              <a:off x="7894773" y="4077824"/>
              <a:ext cx="25925" cy="25900"/>
            </a:xfrm>
            <a:custGeom>
              <a:avLst/>
              <a:gdLst/>
              <a:ahLst/>
              <a:cxnLst/>
              <a:rect l="l" t="t" r="r" b="b"/>
              <a:pathLst>
                <a:path w="1037" h="1036" extrusionOk="0">
                  <a:moveTo>
                    <a:pt x="519" y="1"/>
                  </a:moveTo>
                  <a:cubicBezTo>
                    <a:pt x="223" y="1"/>
                    <a:pt x="1" y="222"/>
                    <a:pt x="1" y="518"/>
                  </a:cubicBezTo>
                  <a:cubicBezTo>
                    <a:pt x="1" y="777"/>
                    <a:pt x="223" y="1036"/>
                    <a:pt x="519" y="1036"/>
                  </a:cubicBezTo>
                  <a:cubicBezTo>
                    <a:pt x="777" y="1036"/>
                    <a:pt x="1036" y="777"/>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08"/>
            <p:cNvSpPr/>
            <p:nvPr/>
          </p:nvSpPr>
          <p:spPr>
            <a:xfrm>
              <a:off x="8130473" y="4077824"/>
              <a:ext cx="25900" cy="25900"/>
            </a:xfrm>
            <a:custGeom>
              <a:avLst/>
              <a:gdLst/>
              <a:ahLst/>
              <a:cxnLst/>
              <a:rect l="l" t="t" r="r" b="b"/>
              <a:pathLst>
                <a:path w="1036" h="1036" extrusionOk="0">
                  <a:moveTo>
                    <a:pt x="518" y="1"/>
                  </a:moveTo>
                  <a:cubicBezTo>
                    <a:pt x="259" y="1"/>
                    <a:pt x="1" y="222"/>
                    <a:pt x="1" y="518"/>
                  </a:cubicBezTo>
                  <a:cubicBezTo>
                    <a:pt x="1" y="777"/>
                    <a:pt x="259" y="1036"/>
                    <a:pt x="518" y="1036"/>
                  </a:cubicBezTo>
                  <a:cubicBezTo>
                    <a:pt x="814" y="1036"/>
                    <a:pt x="1036" y="777"/>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08"/>
            <p:cNvSpPr/>
            <p:nvPr/>
          </p:nvSpPr>
          <p:spPr>
            <a:xfrm>
              <a:off x="8367098" y="4077824"/>
              <a:ext cx="25900" cy="25900"/>
            </a:xfrm>
            <a:custGeom>
              <a:avLst/>
              <a:gdLst/>
              <a:ahLst/>
              <a:cxnLst/>
              <a:rect l="l" t="t" r="r" b="b"/>
              <a:pathLst>
                <a:path w="1036" h="1036" extrusionOk="0">
                  <a:moveTo>
                    <a:pt x="518" y="1"/>
                  </a:moveTo>
                  <a:cubicBezTo>
                    <a:pt x="222" y="1"/>
                    <a:pt x="0" y="222"/>
                    <a:pt x="0" y="518"/>
                  </a:cubicBezTo>
                  <a:cubicBezTo>
                    <a:pt x="0" y="777"/>
                    <a:pt x="222" y="1036"/>
                    <a:pt x="518" y="1036"/>
                  </a:cubicBezTo>
                  <a:cubicBezTo>
                    <a:pt x="813" y="1036"/>
                    <a:pt x="1035" y="777"/>
                    <a:pt x="1035" y="518"/>
                  </a:cubicBezTo>
                  <a:cubicBezTo>
                    <a:pt x="1035" y="222"/>
                    <a:pt x="813"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08"/>
            <p:cNvSpPr/>
            <p:nvPr/>
          </p:nvSpPr>
          <p:spPr>
            <a:xfrm>
              <a:off x="8603698" y="4077824"/>
              <a:ext cx="25900" cy="25900"/>
            </a:xfrm>
            <a:custGeom>
              <a:avLst/>
              <a:gdLst/>
              <a:ahLst/>
              <a:cxnLst/>
              <a:rect l="l" t="t" r="r" b="b"/>
              <a:pathLst>
                <a:path w="1036" h="1036" extrusionOk="0">
                  <a:moveTo>
                    <a:pt x="518" y="1"/>
                  </a:moveTo>
                  <a:cubicBezTo>
                    <a:pt x="222" y="1"/>
                    <a:pt x="1" y="222"/>
                    <a:pt x="1" y="518"/>
                  </a:cubicBezTo>
                  <a:cubicBezTo>
                    <a:pt x="1" y="777"/>
                    <a:pt x="222" y="1036"/>
                    <a:pt x="518" y="1036"/>
                  </a:cubicBezTo>
                  <a:cubicBezTo>
                    <a:pt x="814" y="1036"/>
                    <a:pt x="1036" y="777"/>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08"/>
            <p:cNvSpPr/>
            <p:nvPr/>
          </p:nvSpPr>
          <p:spPr>
            <a:xfrm>
              <a:off x="6476948" y="4313524"/>
              <a:ext cx="25925" cy="25900"/>
            </a:xfrm>
            <a:custGeom>
              <a:avLst/>
              <a:gdLst/>
              <a:ahLst/>
              <a:cxnLst/>
              <a:rect l="l" t="t" r="r" b="b"/>
              <a:pathLst>
                <a:path w="1037" h="1036" extrusionOk="0">
                  <a:moveTo>
                    <a:pt x="519" y="0"/>
                  </a:moveTo>
                  <a:cubicBezTo>
                    <a:pt x="223" y="0"/>
                    <a:pt x="1" y="259"/>
                    <a:pt x="1" y="518"/>
                  </a:cubicBezTo>
                  <a:cubicBezTo>
                    <a:pt x="1" y="814"/>
                    <a:pt x="223" y="1035"/>
                    <a:pt x="519" y="1035"/>
                  </a:cubicBezTo>
                  <a:cubicBezTo>
                    <a:pt x="777" y="1035"/>
                    <a:pt x="1036" y="814"/>
                    <a:pt x="1036" y="518"/>
                  </a:cubicBezTo>
                  <a:cubicBezTo>
                    <a:pt x="1036" y="259"/>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08"/>
            <p:cNvSpPr/>
            <p:nvPr/>
          </p:nvSpPr>
          <p:spPr>
            <a:xfrm>
              <a:off x="6712648" y="4313524"/>
              <a:ext cx="25900" cy="25900"/>
            </a:xfrm>
            <a:custGeom>
              <a:avLst/>
              <a:gdLst/>
              <a:ahLst/>
              <a:cxnLst/>
              <a:rect l="l" t="t" r="r" b="b"/>
              <a:pathLst>
                <a:path w="1036" h="1036" extrusionOk="0">
                  <a:moveTo>
                    <a:pt x="518" y="0"/>
                  </a:moveTo>
                  <a:cubicBezTo>
                    <a:pt x="259" y="0"/>
                    <a:pt x="0" y="259"/>
                    <a:pt x="0" y="518"/>
                  </a:cubicBezTo>
                  <a:cubicBezTo>
                    <a:pt x="0" y="814"/>
                    <a:pt x="259" y="1035"/>
                    <a:pt x="518" y="1035"/>
                  </a:cubicBezTo>
                  <a:cubicBezTo>
                    <a:pt x="814" y="1035"/>
                    <a:pt x="1036" y="814"/>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08"/>
            <p:cNvSpPr/>
            <p:nvPr/>
          </p:nvSpPr>
          <p:spPr>
            <a:xfrm>
              <a:off x="6949248" y="4313524"/>
              <a:ext cx="25925" cy="25900"/>
            </a:xfrm>
            <a:custGeom>
              <a:avLst/>
              <a:gdLst/>
              <a:ahLst/>
              <a:cxnLst/>
              <a:rect l="l" t="t" r="r" b="b"/>
              <a:pathLst>
                <a:path w="1037" h="1036" extrusionOk="0">
                  <a:moveTo>
                    <a:pt x="519" y="0"/>
                  </a:moveTo>
                  <a:cubicBezTo>
                    <a:pt x="223" y="0"/>
                    <a:pt x="1" y="259"/>
                    <a:pt x="1" y="518"/>
                  </a:cubicBezTo>
                  <a:cubicBezTo>
                    <a:pt x="1" y="814"/>
                    <a:pt x="223" y="1035"/>
                    <a:pt x="519" y="1035"/>
                  </a:cubicBezTo>
                  <a:cubicBezTo>
                    <a:pt x="814" y="1035"/>
                    <a:pt x="1036" y="814"/>
                    <a:pt x="1036" y="518"/>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08"/>
            <p:cNvSpPr/>
            <p:nvPr/>
          </p:nvSpPr>
          <p:spPr>
            <a:xfrm>
              <a:off x="7185873" y="4313524"/>
              <a:ext cx="25900" cy="25900"/>
            </a:xfrm>
            <a:custGeom>
              <a:avLst/>
              <a:gdLst/>
              <a:ahLst/>
              <a:cxnLst/>
              <a:rect l="l" t="t" r="r" b="b"/>
              <a:pathLst>
                <a:path w="1036" h="1036" extrusionOk="0">
                  <a:moveTo>
                    <a:pt x="518" y="0"/>
                  </a:moveTo>
                  <a:cubicBezTo>
                    <a:pt x="222" y="0"/>
                    <a:pt x="0" y="259"/>
                    <a:pt x="0" y="518"/>
                  </a:cubicBezTo>
                  <a:cubicBezTo>
                    <a:pt x="0" y="814"/>
                    <a:pt x="222" y="1035"/>
                    <a:pt x="518" y="1035"/>
                  </a:cubicBezTo>
                  <a:cubicBezTo>
                    <a:pt x="777" y="1035"/>
                    <a:pt x="1036" y="814"/>
                    <a:pt x="1036" y="518"/>
                  </a:cubicBezTo>
                  <a:cubicBezTo>
                    <a:pt x="1036" y="259"/>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08"/>
            <p:cNvSpPr/>
            <p:nvPr/>
          </p:nvSpPr>
          <p:spPr>
            <a:xfrm>
              <a:off x="7421548" y="4313524"/>
              <a:ext cx="25925" cy="25900"/>
            </a:xfrm>
            <a:custGeom>
              <a:avLst/>
              <a:gdLst/>
              <a:ahLst/>
              <a:cxnLst/>
              <a:rect l="l" t="t" r="r" b="b"/>
              <a:pathLst>
                <a:path w="1037" h="1036" extrusionOk="0">
                  <a:moveTo>
                    <a:pt x="519" y="0"/>
                  </a:moveTo>
                  <a:cubicBezTo>
                    <a:pt x="260" y="0"/>
                    <a:pt x="1" y="259"/>
                    <a:pt x="1" y="518"/>
                  </a:cubicBezTo>
                  <a:cubicBezTo>
                    <a:pt x="1" y="814"/>
                    <a:pt x="260" y="1035"/>
                    <a:pt x="519" y="1035"/>
                  </a:cubicBezTo>
                  <a:cubicBezTo>
                    <a:pt x="814" y="1035"/>
                    <a:pt x="1036" y="814"/>
                    <a:pt x="1036" y="518"/>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08"/>
            <p:cNvSpPr/>
            <p:nvPr/>
          </p:nvSpPr>
          <p:spPr>
            <a:xfrm>
              <a:off x="7658173" y="4313524"/>
              <a:ext cx="25900" cy="25900"/>
            </a:xfrm>
            <a:custGeom>
              <a:avLst/>
              <a:gdLst/>
              <a:ahLst/>
              <a:cxnLst/>
              <a:rect l="l" t="t" r="r" b="b"/>
              <a:pathLst>
                <a:path w="1036" h="1036" extrusionOk="0">
                  <a:moveTo>
                    <a:pt x="518" y="0"/>
                  </a:moveTo>
                  <a:cubicBezTo>
                    <a:pt x="222" y="0"/>
                    <a:pt x="0" y="259"/>
                    <a:pt x="0" y="518"/>
                  </a:cubicBezTo>
                  <a:cubicBezTo>
                    <a:pt x="0" y="814"/>
                    <a:pt x="222" y="1035"/>
                    <a:pt x="518" y="1035"/>
                  </a:cubicBezTo>
                  <a:cubicBezTo>
                    <a:pt x="814" y="1035"/>
                    <a:pt x="1036" y="814"/>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08"/>
            <p:cNvSpPr/>
            <p:nvPr/>
          </p:nvSpPr>
          <p:spPr>
            <a:xfrm>
              <a:off x="7894773" y="4313524"/>
              <a:ext cx="25925" cy="25900"/>
            </a:xfrm>
            <a:custGeom>
              <a:avLst/>
              <a:gdLst/>
              <a:ahLst/>
              <a:cxnLst/>
              <a:rect l="l" t="t" r="r" b="b"/>
              <a:pathLst>
                <a:path w="1037" h="1036" extrusionOk="0">
                  <a:moveTo>
                    <a:pt x="519" y="0"/>
                  </a:moveTo>
                  <a:cubicBezTo>
                    <a:pt x="223" y="0"/>
                    <a:pt x="1" y="259"/>
                    <a:pt x="1" y="518"/>
                  </a:cubicBezTo>
                  <a:cubicBezTo>
                    <a:pt x="1" y="814"/>
                    <a:pt x="223" y="1035"/>
                    <a:pt x="519" y="1035"/>
                  </a:cubicBezTo>
                  <a:cubicBezTo>
                    <a:pt x="777" y="1035"/>
                    <a:pt x="1036" y="814"/>
                    <a:pt x="1036" y="518"/>
                  </a:cubicBezTo>
                  <a:cubicBezTo>
                    <a:pt x="1036" y="259"/>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08"/>
            <p:cNvSpPr/>
            <p:nvPr/>
          </p:nvSpPr>
          <p:spPr>
            <a:xfrm>
              <a:off x="8130473" y="4313524"/>
              <a:ext cx="25900" cy="25900"/>
            </a:xfrm>
            <a:custGeom>
              <a:avLst/>
              <a:gdLst/>
              <a:ahLst/>
              <a:cxnLst/>
              <a:rect l="l" t="t" r="r" b="b"/>
              <a:pathLst>
                <a:path w="1036" h="1036" extrusionOk="0">
                  <a:moveTo>
                    <a:pt x="518" y="0"/>
                  </a:moveTo>
                  <a:cubicBezTo>
                    <a:pt x="259" y="0"/>
                    <a:pt x="1" y="259"/>
                    <a:pt x="1" y="518"/>
                  </a:cubicBezTo>
                  <a:cubicBezTo>
                    <a:pt x="1" y="814"/>
                    <a:pt x="259" y="1035"/>
                    <a:pt x="518" y="1035"/>
                  </a:cubicBezTo>
                  <a:cubicBezTo>
                    <a:pt x="814" y="1035"/>
                    <a:pt x="1036" y="814"/>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08"/>
            <p:cNvSpPr/>
            <p:nvPr/>
          </p:nvSpPr>
          <p:spPr>
            <a:xfrm>
              <a:off x="8367098" y="4313524"/>
              <a:ext cx="25900" cy="25900"/>
            </a:xfrm>
            <a:custGeom>
              <a:avLst/>
              <a:gdLst/>
              <a:ahLst/>
              <a:cxnLst/>
              <a:rect l="l" t="t" r="r" b="b"/>
              <a:pathLst>
                <a:path w="1036" h="1036" extrusionOk="0">
                  <a:moveTo>
                    <a:pt x="518" y="0"/>
                  </a:moveTo>
                  <a:cubicBezTo>
                    <a:pt x="222" y="0"/>
                    <a:pt x="0" y="259"/>
                    <a:pt x="0" y="518"/>
                  </a:cubicBezTo>
                  <a:cubicBezTo>
                    <a:pt x="0" y="814"/>
                    <a:pt x="222" y="1035"/>
                    <a:pt x="518" y="1035"/>
                  </a:cubicBezTo>
                  <a:cubicBezTo>
                    <a:pt x="813" y="1035"/>
                    <a:pt x="1035" y="814"/>
                    <a:pt x="1035" y="518"/>
                  </a:cubicBezTo>
                  <a:cubicBezTo>
                    <a:pt x="1035" y="259"/>
                    <a:pt x="813"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08"/>
            <p:cNvSpPr/>
            <p:nvPr/>
          </p:nvSpPr>
          <p:spPr>
            <a:xfrm>
              <a:off x="8603698" y="4313524"/>
              <a:ext cx="25900" cy="25900"/>
            </a:xfrm>
            <a:custGeom>
              <a:avLst/>
              <a:gdLst/>
              <a:ahLst/>
              <a:cxnLst/>
              <a:rect l="l" t="t" r="r" b="b"/>
              <a:pathLst>
                <a:path w="1036" h="1036" extrusionOk="0">
                  <a:moveTo>
                    <a:pt x="518" y="0"/>
                  </a:moveTo>
                  <a:cubicBezTo>
                    <a:pt x="222" y="0"/>
                    <a:pt x="1" y="259"/>
                    <a:pt x="1" y="518"/>
                  </a:cubicBezTo>
                  <a:cubicBezTo>
                    <a:pt x="1" y="814"/>
                    <a:pt x="222" y="1035"/>
                    <a:pt x="518" y="1035"/>
                  </a:cubicBezTo>
                  <a:cubicBezTo>
                    <a:pt x="814" y="1035"/>
                    <a:pt x="1036" y="814"/>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08"/>
            <p:cNvSpPr/>
            <p:nvPr/>
          </p:nvSpPr>
          <p:spPr>
            <a:xfrm>
              <a:off x="8839398" y="1950174"/>
              <a:ext cx="26825" cy="26825"/>
            </a:xfrm>
            <a:custGeom>
              <a:avLst/>
              <a:gdLst/>
              <a:ahLst/>
              <a:cxnLst/>
              <a:rect l="l" t="t" r="r" b="b"/>
              <a:pathLst>
                <a:path w="1073" h="1073" extrusionOk="0">
                  <a:moveTo>
                    <a:pt x="555" y="0"/>
                  </a:moveTo>
                  <a:cubicBezTo>
                    <a:pt x="259" y="0"/>
                    <a:pt x="0" y="259"/>
                    <a:pt x="0" y="555"/>
                  </a:cubicBezTo>
                  <a:cubicBezTo>
                    <a:pt x="0" y="813"/>
                    <a:pt x="259" y="1072"/>
                    <a:pt x="555" y="1072"/>
                  </a:cubicBezTo>
                  <a:cubicBezTo>
                    <a:pt x="813" y="1072"/>
                    <a:pt x="1072" y="813"/>
                    <a:pt x="1072" y="555"/>
                  </a:cubicBezTo>
                  <a:cubicBezTo>
                    <a:pt x="1072" y="259"/>
                    <a:pt x="813" y="0"/>
                    <a:pt x="5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08"/>
            <p:cNvSpPr/>
            <p:nvPr/>
          </p:nvSpPr>
          <p:spPr>
            <a:xfrm>
              <a:off x="9075998" y="1950174"/>
              <a:ext cx="25900" cy="26825"/>
            </a:xfrm>
            <a:custGeom>
              <a:avLst/>
              <a:gdLst/>
              <a:ahLst/>
              <a:cxnLst/>
              <a:rect l="l" t="t" r="r" b="b"/>
              <a:pathLst>
                <a:path w="1036" h="1073" extrusionOk="0">
                  <a:moveTo>
                    <a:pt x="518" y="0"/>
                  </a:moveTo>
                  <a:cubicBezTo>
                    <a:pt x="222" y="0"/>
                    <a:pt x="1" y="259"/>
                    <a:pt x="1" y="555"/>
                  </a:cubicBezTo>
                  <a:cubicBezTo>
                    <a:pt x="1" y="813"/>
                    <a:pt x="222" y="1072"/>
                    <a:pt x="518" y="1072"/>
                  </a:cubicBezTo>
                  <a:cubicBezTo>
                    <a:pt x="814" y="1072"/>
                    <a:pt x="1036" y="813"/>
                    <a:pt x="1036" y="555"/>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08"/>
            <p:cNvSpPr/>
            <p:nvPr/>
          </p:nvSpPr>
          <p:spPr>
            <a:xfrm>
              <a:off x="8839398" y="2186774"/>
              <a:ext cx="26825" cy="25900"/>
            </a:xfrm>
            <a:custGeom>
              <a:avLst/>
              <a:gdLst/>
              <a:ahLst/>
              <a:cxnLst/>
              <a:rect l="l" t="t" r="r" b="b"/>
              <a:pathLst>
                <a:path w="1073" h="1036" extrusionOk="0">
                  <a:moveTo>
                    <a:pt x="555" y="1"/>
                  </a:moveTo>
                  <a:cubicBezTo>
                    <a:pt x="259" y="1"/>
                    <a:pt x="0" y="222"/>
                    <a:pt x="0" y="518"/>
                  </a:cubicBezTo>
                  <a:cubicBezTo>
                    <a:pt x="0" y="814"/>
                    <a:pt x="259" y="1036"/>
                    <a:pt x="555" y="1036"/>
                  </a:cubicBezTo>
                  <a:cubicBezTo>
                    <a:pt x="813" y="1036"/>
                    <a:pt x="1072" y="814"/>
                    <a:pt x="1072" y="518"/>
                  </a:cubicBezTo>
                  <a:cubicBezTo>
                    <a:pt x="1072" y="222"/>
                    <a:pt x="813" y="1"/>
                    <a:pt x="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08"/>
            <p:cNvSpPr/>
            <p:nvPr/>
          </p:nvSpPr>
          <p:spPr>
            <a:xfrm>
              <a:off x="9075998" y="2186774"/>
              <a:ext cx="25900" cy="25900"/>
            </a:xfrm>
            <a:custGeom>
              <a:avLst/>
              <a:gdLst/>
              <a:ahLst/>
              <a:cxnLst/>
              <a:rect l="l" t="t" r="r" b="b"/>
              <a:pathLst>
                <a:path w="1036" h="1036" extrusionOk="0">
                  <a:moveTo>
                    <a:pt x="518" y="1"/>
                  </a:moveTo>
                  <a:cubicBezTo>
                    <a:pt x="222" y="1"/>
                    <a:pt x="1" y="222"/>
                    <a:pt x="1" y="518"/>
                  </a:cubicBezTo>
                  <a:cubicBezTo>
                    <a:pt x="1" y="814"/>
                    <a:pt x="222"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08"/>
            <p:cNvSpPr/>
            <p:nvPr/>
          </p:nvSpPr>
          <p:spPr>
            <a:xfrm>
              <a:off x="8839398" y="2423399"/>
              <a:ext cx="26825" cy="25900"/>
            </a:xfrm>
            <a:custGeom>
              <a:avLst/>
              <a:gdLst/>
              <a:ahLst/>
              <a:cxnLst/>
              <a:rect l="l" t="t" r="r" b="b"/>
              <a:pathLst>
                <a:path w="1073" h="1036" extrusionOk="0">
                  <a:moveTo>
                    <a:pt x="555" y="0"/>
                  </a:moveTo>
                  <a:cubicBezTo>
                    <a:pt x="259" y="0"/>
                    <a:pt x="0" y="222"/>
                    <a:pt x="0" y="518"/>
                  </a:cubicBezTo>
                  <a:cubicBezTo>
                    <a:pt x="0" y="813"/>
                    <a:pt x="259" y="1035"/>
                    <a:pt x="555" y="1035"/>
                  </a:cubicBezTo>
                  <a:cubicBezTo>
                    <a:pt x="813" y="1035"/>
                    <a:pt x="1072" y="813"/>
                    <a:pt x="1072" y="518"/>
                  </a:cubicBezTo>
                  <a:cubicBezTo>
                    <a:pt x="1072" y="222"/>
                    <a:pt x="813" y="0"/>
                    <a:pt x="5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08"/>
            <p:cNvSpPr/>
            <p:nvPr/>
          </p:nvSpPr>
          <p:spPr>
            <a:xfrm>
              <a:off x="9075998" y="2423399"/>
              <a:ext cx="25900" cy="25900"/>
            </a:xfrm>
            <a:custGeom>
              <a:avLst/>
              <a:gdLst/>
              <a:ahLst/>
              <a:cxnLst/>
              <a:rect l="l" t="t" r="r" b="b"/>
              <a:pathLst>
                <a:path w="1036" h="1036" extrusionOk="0">
                  <a:moveTo>
                    <a:pt x="518" y="0"/>
                  </a:moveTo>
                  <a:cubicBezTo>
                    <a:pt x="222" y="0"/>
                    <a:pt x="1" y="222"/>
                    <a:pt x="1" y="518"/>
                  </a:cubicBezTo>
                  <a:cubicBezTo>
                    <a:pt x="1" y="813"/>
                    <a:pt x="222"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08"/>
            <p:cNvSpPr/>
            <p:nvPr/>
          </p:nvSpPr>
          <p:spPr>
            <a:xfrm>
              <a:off x="8839398" y="2659074"/>
              <a:ext cx="26825" cy="26825"/>
            </a:xfrm>
            <a:custGeom>
              <a:avLst/>
              <a:gdLst/>
              <a:ahLst/>
              <a:cxnLst/>
              <a:rect l="l" t="t" r="r" b="b"/>
              <a:pathLst>
                <a:path w="1073" h="1073" extrusionOk="0">
                  <a:moveTo>
                    <a:pt x="555" y="1"/>
                  </a:moveTo>
                  <a:cubicBezTo>
                    <a:pt x="259" y="1"/>
                    <a:pt x="0" y="259"/>
                    <a:pt x="0" y="518"/>
                  </a:cubicBezTo>
                  <a:cubicBezTo>
                    <a:pt x="0" y="814"/>
                    <a:pt x="259" y="1073"/>
                    <a:pt x="555" y="1073"/>
                  </a:cubicBezTo>
                  <a:cubicBezTo>
                    <a:pt x="813" y="1073"/>
                    <a:pt x="1072" y="814"/>
                    <a:pt x="1072" y="518"/>
                  </a:cubicBezTo>
                  <a:cubicBezTo>
                    <a:pt x="1072" y="259"/>
                    <a:pt x="813" y="1"/>
                    <a:pt x="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08"/>
            <p:cNvSpPr/>
            <p:nvPr/>
          </p:nvSpPr>
          <p:spPr>
            <a:xfrm>
              <a:off x="9075998" y="2659074"/>
              <a:ext cx="25900" cy="25900"/>
            </a:xfrm>
            <a:custGeom>
              <a:avLst/>
              <a:gdLst/>
              <a:ahLst/>
              <a:cxnLst/>
              <a:rect l="l" t="t" r="r" b="b"/>
              <a:pathLst>
                <a:path w="1036" h="1036" extrusionOk="0">
                  <a:moveTo>
                    <a:pt x="518" y="1"/>
                  </a:moveTo>
                  <a:cubicBezTo>
                    <a:pt x="222" y="1"/>
                    <a:pt x="1" y="259"/>
                    <a:pt x="1" y="518"/>
                  </a:cubicBezTo>
                  <a:cubicBezTo>
                    <a:pt x="1" y="814"/>
                    <a:pt x="222"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08"/>
            <p:cNvSpPr/>
            <p:nvPr/>
          </p:nvSpPr>
          <p:spPr>
            <a:xfrm>
              <a:off x="8839398" y="2895699"/>
              <a:ext cx="26825" cy="25900"/>
            </a:xfrm>
            <a:custGeom>
              <a:avLst/>
              <a:gdLst/>
              <a:ahLst/>
              <a:cxnLst/>
              <a:rect l="l" t="t" r="r" b="b"/>
              <a:pathLst>
                <a:path w="1073" h="1036" extrusionOk="0">
                  <a:moveTo>
                    <a:pt x="555" y="0"/>
                  </a:moveTo>
                  <a:cubicBezTo>
                    <a:pt x="259" y="0"/>
                    <a:pt x="0" y="222"/>
                    <a:pt x="0" y="518"/>
                  </a:cubicBezTo>
                  <a:cubicBezTo>
                    <a:pt x="0" y="813"/>
                    <a:pt x="259" y="1035"/>
                    <a:pt x="555" y="1035"/>
                  </a:cubicBezTo>
                  <a:cubicBezTo>
                    <a:pt x="813" y="1035"/>
                    <a:pt x="1072" y="813"/>
                    <a:pt x="1072" y="518"/>
                  </a:cubicBezTo>
                  <a:cubicBezTo>
                    <a:pt x="1072" y="222"/>
                    <a:pt x="813" y="0"/>
                    <a:pt x="5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08"/>
            <p:cNvSpPr/>
            <p:nvPr/>
          </p:nvSpPr>
          <p:spPr>
            <a:xfrm>
              <a:off x="9075998" y="2895699"/>
              <a:ext cx="25900" cy="25900"/>
            </a:xfrm>
            <a:custGeom>
              <a:avLst/>
              <a:gdLst/>
              <a:ahLst/>
              <a:cxnLst/>
              <a:rect l="l" t="t" r="r" b="b"/>
              <a:pathLst>
                <a:path w="1036" h="1036" extrusionOk="0">
                  <a:moveTo>
                    <a:pt x="518" y="0"/>
                  </a:moveTo>
                  <a:cubicBezTo>
                    <a:pt x="222" y="0"/>
                    <a:pt x="1" y="259"/>
                    <a:pt x="1" y="518"/>
                  </a:cubicBezTo>
                  <a:cubicBezTo>
                    <a:pt x="1" y="813"/>
                    <a:pt x="222" y="1035"/>
                    <a:pt x="518" y="1035"/>
                  </a:cubicBezTo>
                  <a:cubicBezTo>
                    <a:pt x="814" y="1035"/>
                    <a:pt x="1036" y="813"/>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08"/>
            <p:cNvSpPr/>
            <p:nvPr/>
          </p:nvSpPr>
          <p:spPr>
            <a:xfrm>
              <a:off x="8839398" y="3132299"/>
              <a:ext cx="26825" cy="25900"/>
            </a:xfrm>
            <a:custGeom>
              <a:avLst/>
              <a:gdLst/>
              <a:ahLst/>
              <a:cxnLst/>
              <a:rect l="l" t="t" r="r" b="b"/>
              <a:pathLst>
                <a:path w="1073" h="1036" extrusionOk="0">
                  <a:moveTo>
                    <a:pt x="555" y="1"/>
                  </a:moveTo>
                  <a:cubicBezTo>
                    <a:pt x="259" y="1"/>
                    <a:pt x="0" y="222"/>
                    <a:pt x="0" y="518"/>
                  </a:cubicBezTo>
                  <a:cubicBezTo>
                    <a:pt x="0" y="814"/>
                    <a:pt x="259" y="1036"/>
                    <a:pt x="555" y="1036"/>
                  </a:cubicBezTo>
                  <a:cubicBezTo>
                    <a:pt x="813" y="1036"/>
                    <a:pt x="1072" y="814"/>
                    <a:pt x="1072" y="518"/>
                  </a:cubicBezTo>
                  <a:cubicBezTo>
                    <a:pt x="1072" y="222"/>
                    <a:pt x="813" y="1"/>
                    <a:pt x="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08"/>
            <p:cNvSpPr/>
            <p:nvPr/>
          </p:nvSpPr>
          <p:spPr>
            <a:xfrm>
              <a:off x="9075998" y="3132299"/>
              <a:ext cx="25900" cy="25900"/>
            </a:xfrm>
            <a:custGeom>
              <a:avLst/>
              <a:gdLst/>
              <a:ahLst/>
              <a:cxnLst/>
              <a:rect l="l" t="t" r="r" b="b"/>
              <a:pathLst>
                <a:path w="1036" h="1036" extrusionOk="0">
                  <a:moveTo>
                    <a:pt x="518" y="1"/>
                  </a:moveTo>
                  <a:cubicBezTo>
                    <a:pt x="222" y="1"/>
                    <a:pt x="1" y="222"/>
                    <a:pt x="1" y="518"/>
                  </a:cubicBezTo>
                  <a:cubicBezTo>
                    <a:pt x="1" y="814"/>
                    <a:pt x="222"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08"/>
            <p:cNvSpPr/>
            <p:nvPr/>
          </p:nvSpPr>
          <p:spPr>
            <a:xfrm>
              <a:off x="8839398" y="3368924"/>
              <a:ext cx="26825" cy="25900"/>
            </a:xfrm>
            <a:custGeom>
              <a:avLst/>
              <a:gdLst/>
              <a:ahLst/>
              <a:cxnLst/>
              <a:rect l="l" t="t" r="r" b="b"/>
              <a:pathLst>
                <a:path w="1073" h="1036" extrusionOk="0">
                  <a:moveTo>
                    <a:pt x="555" y="0"/>
                  </a:moveTo>
                  <a:cubicBezTo>
                    <a:pt x="259" y="0"/>
                    <a:pt x="0" y="222"/>
                    <a:pt x="0" y="518"/>
                  </a:cubicBezTo>
                  <a:cubicBezTo>
                    <a:pt x="0" y="776"/>
                    <a:pt x="259" y="1035"/>
                    <a:pt x="555" y="1035"/>
                  </a:cubicBezTo>
                  <a:cubicBezTo>
                    <a:pt x="813" y="1035"/>
                    <a:pt x="1072" y="776"/>
                    <a:pt x="1072" y="518"/>
                  </a:cubicBezTo>
                  <a:cubicBezTo>
                    <a:pt x="1072" y="222"/>
                    <a:pt x="813" y="0"/>
                    <a:pt x="5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08"/>
            <p:cNvSpPr/>
            <p:nvPr/>
          </p:nvSpPr>
          <p:spPr>
            <a:xfrm>
              <a:off x="9075998" y="3368924"/>
              <a:ext cx="25900" cy="25900"/>
            </a:xfrm>
            <a:custGeom>
              <a:avLst/>
              <a:gdLst/>
              <a:ahLst/>
              <a:cxnLst/>
              <a:rect l="l" t="t" r="r" b="b"/>
              <a:pathLst>
                <a:path w="1036" h="1036" extrusionOk="0">
                  <a:moveTo>
                    <a:pt x="518" y="0"/>
                  </a:moveTo>
                  <a:cubicBezTo>
                    <a:pt x="222" y="0"/>
                    <a:pt x="1" y="222"/>
                    <a:pt x="1" y="518"/>
                  </a:cubicBezTo>
                  <a:cubicBezTo>
                    <a:pt x="1" y="776"/>
                    <a:pt x="222" y="1035"/>
                    <a:pt x="518" y="1035"/>
                  </a:cubicBezTo>
                  <a:cubicBezTo>
                    <a:pt x="814" y="1035"/>
                    <a:pt x="1036" y="776"/>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08"/>
            <p:cNvSpPr/>
            <p:nvPr/>
          </p:nvSpPr>
          <p:spPr>
            <a:xfrm>
              <a:off x="8839398" y="3604599"/>
              <a:ext cx="26825" cy="25900"/>
            </a:xfrm>
            <a:custGeom>
              <a:avLst/>
              <a:gdLst/>
              <a:ahLst/>
              <a:cxnLst/>
              <a:rect l="l" t="t" r="r" b="b"/>
              <a:pathLst>
                <a:path w="1073" h="1036" extrusionOk="0">
                  <a:moveTo>
                    <a:pt x="555" y="1"/>
                  </a:moveTo>
                  <a:cubicBezTo>
                    <a:pt x="259" y="1"/>
                    <a:pt x="0" y="222"/>
                    <a:pt x="0" y="518"/>
                  </a:cubicBezTo>
                  <a:cubicBezTo>
                    <a:pt x="0" y="814"/>
                    <a:pt x="259" y="1036"/>
                    <a:pt x="555" y="1036"/>
                  </a:cubicBezTo>
                  <a:cubicBezTo>
                    <a:pt x="813" y="1036"/>
                    <a:pt x="1072" y="814"/>
                    <a:pt x="1072" y="518"/>
                  </a:cubicBezTo>
                  <a:cubicBezTo>
                    <a:pt x="1072" y="222"/>
                    <a:pt x="813" y="1"/>
                    <a:pt x="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08"/>
            <p:cNvSpPr/>
            <p:nvPr/>
          </p:nvSpPr>
          <p:spPr>
            <a:xfrm>
              <a:off x="9075998" y="3604599"/>
              <a:ext cx="25900" cy="25900"/>
            </a:xfrm>
            <a:custGeom>
              <a:avLst/>
              <a:gdLst/>
              <a:ahLst/>
              <a:cxnLst/>
              <a:rect l="l" t="t" r="r" b="b"/>
              <a:pathLst>
                <a:path w="1036" h="1036" extrusionOk="0">
                  <a:moveTo>
                    <a:pt x="518" y="1"/>
                  </a:moveTo>
                  <a:cubicBezTo>
                    <a:pt x="222" y="1"/>
                    <a:pt x="1" y="259"/>
                    <a:pt x="1" y="518"/>
                  </a:cubicBezTo>
                  <a:cubicBezTo>
                    <a:pt x="1" y="814"/>
                    <a:pt x="222"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08"/>
            <p:cNvSpPr/>
            <p:nvPr/>
          </p:nvSpPr>
          <p:spPr>
            <a:xfrm>
              <a:off x="8839398" y="3841224"/>
              <a:ext cx="26825" cy="25900"/>
            </a:xfrm>
            <a:custGeom>
              <a:avLst/>
              <a:gdLst/>
              <a:ahLst/>
              <a:cxnLst/>
              <a:rect l="l" t="t" r="r" b="b"/>
              <a:pathLst>
                <a:path w="1073" h="1036" extrusionOk="0">
                  <a:moveTo>
                    <a:pt x="555" y="0"/>
                  </a:moveTo>
                  <a:cubicBezTo>
                    <a:pt x="259" y="0"/>
                    <a:pt x="0" y="222"/>
                    <a:pt x="0" y="518"/>
                  </a:cubicBezTo>
                  <a:cubicBezTo>
                    <a:pt x="0" y="813"/>
                    <a:pt x="259" y="1035"/>
                    <a:pt x="555" y="1035"/>
                  </a:cubicBezTo>
                  <a:cubicBezTo>
                    <a:pt x="813" y="1035"/>
                    <a:pt x="1072" y="813"/>
                    <a:pt x="1072" y="518"/>
                  </a:cubicBezTo>
                  <a:cubicBezTo>
                    <a:pt x="1072" y="222"/>
                    <a:pt x="813" y="0"/>
                    <a:pt x="5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08"/>
            <p:cNvSpPr/>
            <p:nvPr/>
          </p:nvSpPr>
          <p:spPr>
            <a:xfrm>
              <a:off x="9075998" y="3841224"/>
              <a:ext cx="25900" cy="25900"/>
            </a:xfrm>
            <a:custGeom>
              <a:avLst/>
              <a:gdLst/>
              <a:ahLst/>
              <a:cxnLst/>
              <a:rect l="l" t="t" r="r" b="b"/>
              <a:pathLst>
                <a:path w="1036" h="1036" extrusionOk="0">
                  <a:moveTo>
                    <a:pt x="518" y="0"/>
                  </a:moveTo>
                  <a:cubicBezTo>
                    <a:pt x="222" y="0"/>
                    <a:pt x="1" y="222"/>
                    <a:pt x="1" y="518"/>
                  </a:cubicBezTo>
                  <a:cubicBezTo>
                    <a:pt x="1" y="813"/>
                    <a:pt x="222"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08"/>
            <p:cNvSpPr/>
            <p:nvPr/>
          </p:nvSpPr>
          <p:spPr>
            <a:xfrm>
              <a:off x="8839398" y="4076899"/>
              <a:ext cx="26825" cy="26825"/>
            </a:xfrm>
            <a:custGeom>
              <a:avLst/>
              <a:gdLst/>
              <a:ahLst/>
              <a:cxnLst/>
              <a:rect l="l" t="t" r="r" b="b"/>
              <a:pathLst>
                <a:path w="1073" h="1073" extrusionOk="0">
                  <a:moveTo>
                    <a:pt x="555" y="1"/>
                  </a:moveTo>
                  <a:cubicBezTo>
                    <a:pt x="259" y="1"/>
                    <a:pt x="0" y="259"/>
                    <a:pt x="0" y="555"/>
                  </a:cubicBezTo>
                  <a:cubicBezTo>
                    <a:pt x="0" y="814"/>
                    <a:pt x="259" y="1073"/>
                    <a:pt x="555" y="1073"/>
                  </a:cubicBezTo>
                  <a:cubicBezTo>
                    <a:pt x="813" y="1073"/>
                    <a:pt x="1072" y="814"/>
                    <a:pt x="1072" y="555"/>
                  </a:cubicBezTo>
                  <a:cubicBezTo>
                    <a:pt x="1072" y="259"/>
                    <a:pt x="813" y="1"/>
                    <a:pt x="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08"/>
            <p:cNvSpPr/>
            <p:nvPr/>
          </p:nvSpPr>
          <p:spPr>
            <a:xfrm>
              <a:off x="9075998" y="4077824"/>
              <a:ext cx="25900" cy="25900"/>
            </a:xfrm>
            <a:custGeom>
              <a:avLst/>
              <a:gdLst/>
              <a:ahLst/>
              <a:cxnLst/>
              <a:rect l="l" t="t" r="r" b="b"/>
              <a:pathLst>
                <a:path w="1036" h="1036" extrusionOk="0">
                  <a:moveTo>
                    <a:pt x="518" y="1"/>
                  </a:moveTo>
                  <a:cubicBezTo>
                    <a:pt x="222" y="1"/>
                    <a:pt x="1" y="222"/>
                    <a:pt x="1" y="518"/>
                  </a:cubicBezTo>
                  <a:cubicBezTo>
                    <a:pt x="1" y="777"/>
                    <a:pt x="222" y="1036"/>
                    <a:pt x="518" y="1036"/>
                  </a:cubicBezTo>
                  <a:cubicBezTo>
                    <a:pt x="814" y="1036"/>
                    <a:pt x="1036" y="777"/>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08"/>
            <p:cNvSpPr/>
            <p:nvPr/>
          </p:nvSpPr>
          <p:spPr>
            <a:xfrm>
              <a:off x="8839398" y="4313524"/>
              <a:ext cx="26825" cy="25900"/>
            </a:xfrm>
            <a:custGeom>
              <a:avLst/>
              <a:gdLst/>
              <a:ahLst/>
              <a:cxnLst/>
              <a:rect l="l" t="t" r="r" b="b"/>
              <a:pathLst>
                <a:path w="1073" h="1036" extrusionOk="0">
                  <a:moveTo>
                    <a:pt x="555" y="0"/>
                  </a:moveTo>
                  <a:cubicBezTo>
                    <a:pt x="259" y="0"/>
                    <a:pt x="0" y="259"/>
                    <a:pt x="0" y="518"/>
                  </a:cubicBezTo>
                  <a:cubicBezTo>
                    <a:pt x="0" y="814"/>
                    <a:pt x="259" y="1035"/>
                    <a:pt x="555" y="1035"/>
                  </a:cubicBezTo>
                  <a:cubicBezTo>
                    <a:pt x="813" y="1035"/>
                    <a:pt x="1072" y="814"/>
                    <a:pt x="1072" y="518"/>
                  </a:cubicBezTo>
                  <a:cubicBezTo>
                    <a:pt x="1072" y="259"/>
                    <a:pt x="813" y="0"/>
                    <a:pt x="5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08"/>
            <p:cNvSpPr/>
            <p:nvPr/>
          </p:nvSpPr>
          <p:spPr>
            <a:xfrm>
              <a:off x="9075998" y="4313524"/>
              <a:ext cx="25900" cy="25900"/>
            </a:xfrm>
            <a:custGeom>
              <a:avLst/>
              <a:gdLst/>
              <a:ahLst/>
              <a:cxnLst/>
              <a:rect l="l" t="t" r="r" b="b"/>
              <a:pathLst>
                <a:path w="1036" h="1036" extrusionOk="0">
                  <a:moveTo>
                    <a:pt x="518" y="0"/>
                  </a:moveTo>
                  <a:cubicBezTo>
                    <a:pt x="222" y="0"/>
                    <a:pt x="1" y="259"/>
                    <a:pt x="1" y="518"/>
                  </a:cubicBezTo>
                  <a:cubicBezTo>
                    <a:pt x="1" y="814"/>
                    <a:pt x="222" y="1035"/>
                    <a:pt x="518" y="1035"/>
                  </a:cubicBezTo>
                  <a:cubicBezTo>
                    <a:pt x="814" y="1035"/>
                    <a:pt x="1036" y="814"/>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3" name="Google Shape;1383;p208"/>
          <p:cNvSpPr/>
          <p:nvPr/>
        </p:nvSpPr>
        <p:spPr>
          <a:xfrm>
            <a:off x="6270300" y="0"/>
            <a:ext cx="745500" cy="6006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08"/>
          <p:cNvSpPr/>
          <p:nvPr/>
        </p:nvSpPr>
        <p:spPr>
          <a:xfrm>
            <a:off x="1192525" y="2162450"/>
            <a:ext cx="2800500" cy="3135600"/>
          </a:xfrm>
          <a:prstGeom prst="rtTriangle">
            <a:avLst/>
          </a:prstGeom>
          <a:solidFill>
            <a:srgbClr val="FAD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08"/>
          <p:cNvSpPr/>
          <p:nvPr/>
        </p:nvSpPr>
        <p:spPr>
          <a:xfrm rot="5400000">
            <a:off x="4174288" y="5153217"/>
            <a:ext cx="383700" cy="287700"/>
          </a:xfrm>
          <a:prstGeom prst="ellipse">
            <a:avLst/>
          </a:prstGeom>
          <a:solidFill>
            <a:srgbClr val="FAD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08"/>
          <p:cNvSpPr/>
          <p:nvPr/>
        </p:nvSpPr>
        <p:spPr>
          <a:xfrm>
            <a:off x="4274300" y="5197533"/>
            <a:ext cx="149225" cy="199072"/>
          </a:xfrm>
          <a:custGeom>
            <a:avLst/>
            <a:gdLst/>
            <a:ahLst/>
            <a:cxnLst/>
            <a:rect l="l" t="t" r="r" b="b"/>
            <a:pathLst>
              <a:path w="127000" h="127000" extrusionOk="0">
                <a:moveTo>
                  <a:pt x="63500" y="0"/>
                </a:moveTo>
                <a:lnTo>
                  <a:pt x="52070" y="11430"/>
                </a:lnTo>
                <a:lnTo>
                  <a:pt x="96520" y="55880"/>
                </a:lnTo>
                <a:lnTo>
                  <a:pt x="0" y="55880"/>
                </a:lnTo>
                <a:lnTo>
                  <a:pt x="0" y="71755"/>
                </a:lnTo>
                <a:lnTo>
                  <a:pt x="96520" y="71755"/>
                </a:lnTo>
                <a:lnTo>
                  <a:pt x="52070" y="115570"/>
                </a:lnTo>
                <a:lnTo>
                  <a:pt x="63500" y="127000"/>
                </a:lnTo>
                <a:lnTo>
                  <a:pt x="127000" y="63500"/>
                </a:lnTo>
                <a:lnTo>
                  <a:pt x="63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08"/>
          <p:cNvSpPr/>
          <p:nvPr/>
        </p:nvSpPr>
        <p:spPr>
          <a:xfrm>
            <a:off x="1048063" y="1576783"/>
            <a:ext cx="287700" cy="383700"/>
          </a:xfrm>
          <a:prstGeom prst="ellipse">
            <a:avLst/>
          </a:prstGeom>
          <a:solidFill>
            <a:srgbClr val="FAD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08"/>
          <p:cNvSpPr/>
          <p:nvPr/>
        </p:nvSpPr>
        <p:spPr>
          <a:xfrm>
            <a:off x="1191475" y="1701367"/>
            <a:ext cx="3183825" cy="3596710"/>
          </a:xfrm>
          <a:custGeom>
            <a:avLst/>
            <a:gdLst/>
            <a:ahLst/>
            <a:cxnLst/>
            <a:rect l="l" t="t" r="r" b="b"/>
            <a:pathLst>
              <a:path w="127353" h="107904" extrusionOk="0">
                <a:moveTo>
                  <a:pt x="0" y="0"/>
                </a:moveTo>
                <a:lnTo>
                  <a:pt x="24" y="107904"/>
                </a:lnTo>
                <a:lnTo>
                  <a:pt x="127353" y="107904"/>
                </a:lnTo>
              </a:path>
            </a:pathLst>
          </a:custGeom>
          <a:noFill/>
          <a:ln w="19050" cap="rnd" cmpd="sng">
            <a:solidFill>
              <a:schemeClr val="accent2"/>
            </a:solidFill>
            <a:prstDash val="solid"/>
            <a:round/>
            <a:headEnd type="none" w="med" len="med"/>
            <a:tailEnd type="none" w="med" len="med"/>
          </a:ln>
        </p:spPr>
      </p:sp>
      <p:sp>
        <p:nvSpPr>
          <p:cNvPr id="1389" name="Google Shape;1389;p208"/>
          <p:cNvSpPr txBox="1"/>
          <p:nvPr/>
        </p:nvSpPr>
        <p:spPr>
          <a:xfrm rot="-5400000">
            <a:off x="-549325" y="3270050"/>
            <a:ext cx="3022800" cy="40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dk1"/>
                </a:solidFill>
                <a:latin typeface="Google Sans"/>
                <a:ea typeface="Google Sans"/>
                <a:cs typeface="Google Sans"/>
                <a:sym typeface="Google Sans"/>
              </a:rPr>
              <a:t>Personalization</a:t>
            </a:r>
            <a:endParaRPr>
              <a:solidFill>
                <a:schemeClr val="dk1"/>
              </a:solidFill>
              <a:latin typeface="Google Sans"/>
              <a:ea typeface="Google Sans"/>
              <a:cs typeface="Google Sans"/>
              <a:sym typeface="Google Sans"/>
            </a:endParaRPr>
          </a:p>
        </p:txBody>
      </p:sp>
      <p:sp>
        <p:nvSpPr>
          <p:cNvPr id="1390" name="Google Shape;1390;p208"/>
          <p:cNvSpPr txBox="1"/>
          <p:nvPr/>
        </p:nvSpPr>
        <p:spPr>
          <a:xfrm>
            <a:off x="1526538" y="5365200"/>
            <a:ext cx="2514300" cy="53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dk1"/>
                </a:solidFill>
                <a:latin typeface="Google Sans"/>
                <a:ea typeface="Google Sans"/>
                <a:cs typeface="Google Sans"/>
                <a:sym typeface="Google Sans"/>
              </a:rPr>
              <a:t>Number of Targets</a:t>
            </a:r>
            <a:endParaRPr>
              <a:solidFill>
                <a:schemeClr val="dk1"/>
              </a:solidFill>
              <a:latin typeface="Google Sans"/>
              <a:ea typeface="Google Sans"/>
              <a:cs typeface="Google Sans"/>
              <a:sym typeface="Google Sans"/>
            </a:endParaRPr>
          </a:p>
        </p:txBody>
      </p:sp>
      <p:sp>
        <p:nvSpPr>
          <p:cNvPr id="1391" name="Google Shape;1391;p208"/>
          <p:cNvSpPr/>
          <p:nvPr/>
        </p:nvSpPr>
        <p:spPr>
          <a:xfrm rot="-5400000">
            <a:off x="1090784" y="1692761"/>
            <a:ext cx="202247" cy="151765"/>
          </a:xfrm>
          <a:custGeom>
            <a:avLst/>
            <a:gdLst/>
            <a:ahLst/>
            <a:cxnLst/>
            <a:rect l="l" t="t" r="r" b="b"/>
            <a:pathLst>
              <a:path w="127000" h="127000" extrusionOk="0">
                <a:moveTo>
                  <a:pt x="63500" y="0"/>
                </a:moveTo>
                <a:lnTo>
                  <a:pt x="52070" y="11430"/>
                </a:lnTo>
                <a:lnTo>
                  <a:pt x="96520" y="55880"/>
                </a:lnTo>
                <a:lnTo>
                  <a:pt x="0" y="55880"/>
                </a:lnTo>
                <a:lnTo>
                  <a:pt x="0" y="71755"/>
                </a:lnTo>
                <a:lnTo>
                  <a:pt x="96520" y="71755"/>
                </a:lnTo>
                <a:lnTo>
                  <a:pt x="52070" y="115570"/>
                </a:lnTo>
                <a:lnTo>
                  <a:pt x="63500" y="127000"/>
                </a:lnTo>
                <a:lnTo>
                  <a:pt x="127000" y="63500"/>
                </a:lnTo>
                <a:lnTo>
                  <a:pt x="63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92" name="Google Shape;1392;p208"/>
          <p:cNvPicPr preferRelativeResize="0"/>
          <p:nvPr/>
        </p:nvPicPr>
        <p:blipFill>
          <a:blip r:embed="rId3">
            <a:alphaModFix/>
          </a:blip>
          <a:stretch>
            <a:fillRect/>
          </a:stretch>
        </p:blipFill>
        <p:spPr>
          <a:xfrm>
            <a:off x="1701513" y="1439954"/>
            <a:ext cx="512775" cy="400501"/>
          </a:xfrm>
          <a:prstGeom prst="rect">
            <a:avLst/>
          </a:prstGeom>
          <a:noFill/>
          <a:ln>
            <a:noFill/>
          </a:ln>
        </p:spPr>
      </p:pic>
      <p:sp>
        <p:nvSpPr>
          <p:cNvPr id="1393" name="Google Shape;1393;p208"/>
          <p:cNvSpPr txBox="1"/>
          <p:nvPr/>
        </p:nvSpPr>
        <p:spPr>
          <a:xfrm>
            <a:off x="2442675" y="1352000"/>
            <a:ext cx="3183900" cy="833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solidFill>
                  <a:schemeClr val="dk1"/>
                </a:solidFill>
                <a:latin typeface="Google Sans Medium"/>
                <a:ea typeface="Google Sans Medium"/>
                <a:cs typeface="Google Sans Medium"/>
                <a:sym typeface="Google Sans Medium"/>
              </a:rPr>
              <a:t>Targeted attacks</a:t>
            </a:r>
            <a:endParaRPr>
              <a:solidFill>
                <a:schemeClr val="dk1"/>
              </a:solidFill>
              <a:latin typeface="Google Sans Medium"/>
              <a:ea typeface="Google Sans Medium"/>
              <a:cs typeface="Google Sans Medium"/>
              <a:sym typeface="Google Sans Medium"/>
            </a:endParaRPr>
          </a:p>
          <a:p>
            <a:pPr marL="0" lvl="0" indent="0" algn="l" rtl="0">
              <a:spcBef>
                <a:spcPts val="300"/>
              </a:spcBef>
              <a:spcAft>
                <a:spcPts val="0"/>
              </a:spcAft>
              <a:buNone/>
            </a:pPr>
            <a:r>
              <a:rPr lang="en-US" sz="1200">
                <a:solidFill>
                  <a:schemeClr val="dk1"/>
                </a:solidFill>
                <a:latin typeface="Google Sans"/>
                <a:ea typeface="Google Sans"/>
                <a:cs typeface="Google Sans"/>
                <a:sym typeface="Google Sans"/>
              </a:rPr>
              <a:t>Resourceful attackers that target specific individuals and organizations</a:t>
            </a:r>
            <a:endParaRPr sz="1200">
              <a:solidFill>
                <a:schemeClr val="dk1"/>
              </a:solidFill>
              <a:latin typeface="Google Sans"/>
              <a:ea typeface="Google Sans"/>
              <a:cs typeface="Google Sans"/>
              <a:sym typeface="Google Sans"/>
            </a:endParaRPr>
          </a:p>
        </p:txBody>
      </p:sp>
      <p:sp>
        <p:nvSpPr>
          <p:cNvPr id="1394" name="Google Shape;1394;p208"/>
          <p:cNvSpPr txBox="1"/>
          <p:nvPr/>
        </p:nvSpPr>
        <p:spPr>
          <a:xfrm>
            <a:off x="3203150" y="2542600"/>
            <a:ext cx="3153300" cy="833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solidFill>
                  <a:schemeClr val="dk1"/>
                </a:solidFill>
                <a:latin typeface="Google Sans Medium"/>
                <a:ea typeface="Google Sans Medium"/>
                <a:cs typeface="Google Sans Medium"/>
                <a:sym typeface="Google Sans Medium"/>
              </a:rPr>
              <a:t>Boutique hacking</a:t>
            </a:r>
            <a:endParaRPr>
              <a:solidFill>
                <a:schemeClr val="dk1"/>
              </a:solidFill>
              <a:latin typeface="Google Sans Medium"/>
              <a:ea typeface="Google Sans Medium"/>
              <a:cs typeface="Google Sans Medium"/>
              <a:sym typeface="Google Sans Medium"/>
            </a:endParaRPr>
          </a:p>
          <a:p>
            <a:pPr marL="0" lvl="0" indent="0" algn="l" rtl="0">
              <a:spcBef>
                <a:spcPts val="300"/>
              </a:spcBef>
              <a:spcAft>
                <a:spcPts val="0"/>
              </a:spcAft>
              <a:buNone/>
            </a:pPr>
            <a:r>
              <a:rPr lang="en-US" sz="1200">
                <a:solidFill>
                  <a:schemeClr val="dk1"/>
                </a:solidFill>
                <a:latin typeface="Google Sans"/>
                <a:ea typeface="Google Sans"/>
                <a:cs typeface="Google Sans"/>
                <a:sym typeface="Google Sans"/>
              </a:rPr>
              <a:t>Hand-crafted campaigns targeting a few dozen individuals or organizations</a:t>
            </a:r>
            <a:endParaRPr sz="1200">
              <a:solidFill>
                <a:schemeClr val="dk1"/>
              </a:solidFill>
              <a:latin typeface="Google Sans"/>
              <a:ea typeface="Google Sans"/>
              <a:cs typeface="Google Sans"/>
              <a:sym typeface="Google Sans"/>
            </a:endParaRPr>
          </a:p>
        </p:txBody>
      </p:sp>
      <p:sp>
        <p:nvSpPr>
          <p:cNvPr id="1395" name="Google Shape;1395;p208"/>
          <p:cNvSpPr txBox="1"/>
          <p:nvPr/>
        </p:nvSpPr>
        <p:spPr>
          <a:xfrm>
            <a:off x="4275250" y="3786233"/>
            <a:ext cx="2800500" cy="833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solidFill>
                  <a:schemeClr val="dk1"/>
                </a:solidFill>
                <a:latin typeface="Google Sans Medium"/>
                <a:ea typeface="Google Sans Medium"/>
                <a:cs typeface="Google Sans Medium"/>
                <a:sym typeface="Google Sans Medium"/>
              </a:rPr>
              <a:t>Bulk hacking</a:t>
            </a:r>
            <a:endParaRPr>
              <a:solidFill>
                <a:schemeClr val="dk1"/>
              </a:solidFill>
              <a:latin typeface="Google Sans Medium"/>
              <a:ea typeface="Google Sans Medium"/>
              <a:cs typeface="Google Sans Medium"/>
              <a:sym typeface="Google Sans Medium"/>
            </a:endParaRPr>
          </a:p>
          <a:p>
            <a:pPr marL="0" lvl="0" indent="0" algn="l" rtl="0">
              <a:spcBef>
                <a:spcPts val="300"/>
              </a:spcBef>
              <a:spcAft>
                <a:spcPts val="0"/>
              </a:spcAft>
              <a:buNone/>
            </a:pPr>
            <a:r>
              <a:rPr lang="en-US" sz="1200">
                <a:solidFill>
                  <a:schemeClr val="dk1"/>
                </a:solidFill>
                <a:latin typeface="Google Sans"/>
                <a:ea typeface="Google Sans"/>
                <a:cs typeface="Google Sans"/>
                <a:sym typeface="Google Sans"/>
              </a:rPr>
              <a:t>Automated campaigns targeting many individuals and organizations</a:t>
            </a:r>
            <a:endParaRPr sz="1200">
              <a:solidFill>
                <a:schemeClr val="dk1"/>
              </a:solidFill>
              <a:latin typeface="Google Sans"/>
              <a:ea typeface="Google Sans"/>
              <a:cs typeface="Google Sans"/>
              <a:sym typeface="Google Sans"/>
            </a:endParaRPr>
          </a:p>
        </p:txBody>
      </p:sp>
      <p:pic>
        <p:nvPicPr>
          <p:cNvPr id="1396" name="Google Shape;1396;p208"/>
          <p:cNvPicPr preferRelativeResize="0"/>
          <p:nvPr/>
        </p:nvPicPr>
        <p:blipFill>
          <a:blip r:embed="rId4">
            <a:alphaModFix amt="56000"/>
          </a:blip>
          <a:stretch>
            <a:fillRect/>
          </a:stretch>
        </p:blipFill>
        <p:spPr>
          <a:xfrm>
            <a:off x="3432970" y="3898534"/>
            <a:ext cx="679049" cy="462625"/>
          </a:xfrm>
          <a:prstGeom prst="rect">
            <a:avLst/>
          </a:prstGeom>
          <a:noFill/>
          <a:ln>
            <a:noFill/>
          </a:ln>
        </p:spPr>
      </p:pic>
      <p:pic>
        <p:nvPicPr>
          <p:cNvPr id="1397" name="Google Shape;1397;p208"/>
          <p:cNvPicPr preferRelativeResize="0"/>
          <p:nvPr/>
        </p:nvPicPr>
        <p:blipFill>
          <a:blip r:embed="rId5">
            <a:alphaModFix amt="56000"/>
          </a:blip>
          <a:stretch>
            <a:fillRect/>
          </a:stretch>
        </p:blipFill>
        <p:spPr>
          <a:xfrm>
            <a:off x="2510453" y="2542599"/>
            <a:ext cx="512775" cy="481925"/>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pic>
        <p:nvPicPr>
          <p:cNvPr id="1403" name="Google Shape;1403;p209"/>
          <p:cNvPicPr preferRelativeResize="0"/>
          <p:nvPr/>
        </p:nvPicPr>
        <p:blipFill>
          <a:blip r:embed="rId3">
            <a:alphaModFix/>
          </a:blip>
          <a:stretch>
            <a:fillRect/>
          </a:stretch>
        </p:blipFill>
        <p:spPr>
          <a:xfrm>
            <a:off x="1981200" y="673463"/>
            <a:ext cx="5181600" cy="2562225"/>
          </a:xfrm>
          <a:prstGeom prst="rect">
            <a:avLst/>
          </a:prstGeom>
          <a:noFill/>
          <a:ln>
            <a:noFill/>
          </a:ln>
        </p:spPr>
      </p:pic>
      <p:pic>
        <p:nvPicPr>
          <p:cNvPr id="1404" name="Google Shape;1404;p209"/>
          <p:cNvPicPr preferRelativeResize="0"/>
          <p:nvPr/>
        </p:nvPicPr>
        <p:blipFill>
          <a:blip r:embed="rId4">
            <a:alphaModFix/>
          </a:blip>
          <a:stretch>
            <a:fillRect/>
          </a:stretch>
        </p:blipFill>
        <p:spPr>
          <a:xfrm>
            <a:off x="1552575" y="3397788"/>
            <a:ext cx="5610225" cy="192405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409"/>
        <p:cNvGrpSpPr/>
        <p:nvPr/>
      </p:nvGrpSpPr>
      <p:grpSpPr>
        <a:xfrm>
          <a:off x="0" y="0"/>
          <a:ext cx="0" cy="0"/>
          <a:chOff x="0" y="0"/>
          <a:chExt cx="0" cy="0"/>
        </a:xfrm>
      </p:grpSpPr>
      <p:sp>
        <p:nvSpPr>
          <p:cNvPr id="1410" name="Google Shape;1410;p210"/>
          <p:cNvSpPr/>
          <p:nvPr/>
        </p:nvSpPr>
        <p:spPr>
          <a:xfrm>
            <a:off x="457200" y="528800"/>
            <a:ext cx="8582400" cy="9579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000" b="0" i="0" u="none" strike="noStrike" cap="none">
                <a:solidFill>
                  <a:srgbClr val="000000"/>
                </a:solidFill>
                <a:latin typeface="Arial"/>
                <a:ea typeface="Arial"/>
                <a:cs typeface="Arial"/>
                <a:sym typeface="Arial"/>
              </a:rPr>
              <a:t>Where Are They Working?</a:t>
            </a:r>
            <a:endParaRPr sz="4000" b="0" i="0" u="none" strike="noStrike" cap="none">
              <a:latin typeface="Arial"/>
              <a:ea typeface="Arial"/>
              <a:cs typeface="Arial"/>
              <a:sym typeface="Arial"/>
            </a:endParaRPr>
          </a:p>
        </p:txBody>
      </p:sp>
      <p:sp>
        <p:nvSpPr>
          <p:cNvPr id="1411" name="Google Shape;1411;p210"/>
          <p:cNvSpPr/>
          <p:nvPr/>
        </p:nvSpPr>
        <p:spPr>
          <a:xfrm>
            <a:off x="457200" y="1600200"/>
            <a:ext cx="7903080" cy="4504320"/>
          </a:xfrm>
          <a:prstGeom prst="rect">
            <a:avLst/>
          </a:prstGeom>
          <a:noFill/>
          <a:ln>
            <a:noFill/>
          </a:ln>
        </p:spPr>
        <p:txBody>
          <a:bodyPr spcFirstLastPara="1" wrap="square" lIns="90000" tIns="45000" rIns="90000" bIns="45000" anchor="t" anchorCtr="0">
            <a:noAutofit/>
          </a:bodyPr>
          <a:lstStyle/>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Social Networks</a:t>
            </a:r>
            <a:endParaRPr sz="3200" b="0" i="0" u="none" strike="noStrike" cap="none">
              <a:latin typeface="Arial"/>
              <a:ea typeface="Arial"/>
              <a:cs typeface="Arial"/>
              <a:sym typeface="Arial"/>
            </a:endParaRPr>
          </a:p>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Search Engines</a:t>
            </a:r>
            <a:endParaRPr sz="3200" b="0" i="0" u="none" strike="noStrike" cap="none">
              <a:latin typeface="Arial"/>
              <a:ea typeface="Arial"/>
              <a:cs typeface="Arial"/>
              <a:sym typeface="Arial"/>
            </a:endParaRPr>
          </a:p>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Advertising</a:t>
            </a:r>
            <a:endParaRPr sz="3200" b="0" i="0" u="none" strike="noStrike" cap="none">
              <a:latin typeface="Arial"/>
              <a:ea typeface="Arial"/>
              <a:cs typeface="Arial"/>
              <a:sym typeface="Arial"/>
            </a:endParaRPr>
          </a:p>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Email</a:t>
            </a:r>
            <a:endParaRPr sz="3200" b="0" i="0" u="none" strike="noStrike" cap="none">
              <a:latin typeface="Arial"/>
              <a:ea typeface="Arial"/>
              <a:cs typeface="Arial"/>
              <a:sym typeface="Arial"/>
            </a:endParaRPr>
          </a:p>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Web Sites</a:t>
            </a:r>
            <a:endParaRPr sz="3200" b="0" i="0" u="none" strike="noStrike" cap="none">
              <a:latin typeface="Arial"/>
              <a:ea typeface="Arial"/>
              <a:cs typeface="Arial"/>
              <a:sym typeface="Arial"/>
            </a:endParaRPr>
          </a:p>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Web Servers</a:t>
            </a:r>
            <a:endParaRPr sz="3200" b="0" i="0" u="none" strike="noStrike" cap="none">
              <a:latin typeface="Arial"/>
              <a:ea typeface="Arial"/>
              <a:cs typeface="Arial"/>
              <a:sym typeface="Arial"/>
            </a:endParaRPr>
          </a:p>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Home Computers</a:t>
            </a:r>
            <a:endParaRPr sz="3200" b="0" i="0" u="none" strike="noStrike" cap="none">
              <a:latin typeface="Arial"/>
              <a:ea typeface="Arial"/>
              <a:cs typeface="Arial"/>
              <a:sym typeface="Arial"/>
            </a:endParaRPr>
          </a:p>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Mobile Devices</a:t>
            </a: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103"/>
          <p:cNvSpPr/>
          <p:nvPr/>
        </p:nvSpPr>
        <p:spPr>
          <a:xfrm>
            <a:off x="71635" y="130770"/>
            <a:ext cx="8841000" cy="4464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r>
              <a:rPr lang="en-US" sz="3200" b="1" strike="noStrike">
                <a:solidFill>
                  <a:srgbClr val="292934"/>
                </a:solidFill>
                <a:latin typeface="Franklin Gothic"/>
                <a:ea typeface="Franklin Gothic"/>
                <a:cs typeface="Franklin Gothic"/>
                <a:sym typeface="Franklin Gothic"/>
              </a:rPr>
              <a:t>Digital Technolog</a:t>
            </a:r>
            <a:r>
              <a:rPr lang="en-US" sz="3200" b="1">
                <a:solidFill>
                  <a:srgbClr val="292934"/>
                </a:solidFill>
                <a:latin typeface="Franklin Gothic"/>
                <a:ea typeface="Franklin Gothic"/>
                <a:cs typeface="Franklin Gothic"/>
                <a:sym typeface="Franklin Gothic"/>
              </a:rPr>
              <a:t>y </a:t>
            </a:r>
            <a:r>
              <a:rPr lang="en-US" sz="3200" b="1" strike="noStrike">
                <a:solidFill>
                  <a:srgbClr val="292934"/>
                </a:solidFill>
                <a:latin typeface="Franklin Gothic"/>
                <a:ea typeface="Franklin Gothic"/>
                <a:cs typeface="Franklin Gothic"/>
                <a:sym typeface="Franklin Gothic"/>
              </a:rPr>
              <a:t>Services:  Hosting Services</a:t>
            </a:r>
            <a:endParaRPr sz="3200" b="0" strike="noStrike">
              <a:latin typeface="Arial"/>
              <a:ea typeface="Arial"/>
              <a:cs typeface="Arial"/>
              <a:sym typeface="Arial"/>
            </a:endParaRPr>
          </a:p>
        </p:txBody>
      </p:sp>
      <p:cxnSp>
        <p:nvCxnSpPr>
          <p:cNvPr id="457" name="Google Shape;457;p103"/>
          <p:cNvCxnSpPr/>
          <p:nvPr/>
        </p:nvCxnSpPr>
        <p:spPr>
          <a:xfrm>
            <a:off x="4687920" y="956160"/>
            <a:ext cx="300" cy="5371800"/>
          </a:xfrm>
          <a:prstGeom prst="straightConnector1">
            <a:avLst/>
          </a:prstGeom>
          <a:noFill/>
          <a:ln w="9525" cap="flat" cmpd="sng">
            <a:solidFill>
              <a:srgbClr val="4A7EBB"/>
            </a:solidFill>
            <a:prstDash val="solid"/>
            <a:round/>
            <a:headEnd type="none" w="sm" len="sm"/>
            <a:tailEnd type="none" w="sm" len="sm"/>
          </a:ln>
        </p:spPr>
      </p:cxnSp>
      <p:pic>
        <p:nvPicPr>
          <p:cNvPr id="458" name="Google Shape;458;p103"/>
          <p:cNvPicPr preferRelativeResize="0"/>
          <p:nvPr/>
        </p:nvPicPr>
        <p:blipFill rotWithShape="1">
          <a:blip r:embed="rId3">
            <a:alphaModFix/>
          </a:blip>
          <a:srcRect/>
          <a:stretch/>
        </p:blipFill>
        <p:spPr>
          <a:xfrm>
            <a:off x="8570870" y="190725"/>
            <a:ext cx="461160" cy="460800"/>
          </a:xfrm>
          <a:prstGeom prst="rect">
            <a:avLst/>
          </a:prstGeom>
          <a:noFill/>
          <a:ln>
            <a:noFill/>
          </a:ln>
        </p:spPr>
      </p:pic>
      <p:pic>
        <p:nvPicPr>
          <p:cNvPr id="459" name="Google Shape;459;p103"/>
          <p:cNvPicPr preferRelativeResize="0"/>
          <p:nvPr/>
        </p:nvPicPr>
        <p:blipFill rotWithShape="1">
          <a:blip r:embed="rId4">
            <a:alphaModFix/>
          </a:blip>
          <a:srcRect/>
          <a:stretch/>
        </p:blipFill>
        <p:spPr>
          <a:xfrm>
            <a:off x="1892850" y="2536750"/>
            <a:ext cx="2093392" cy="1087675"/>
          </a:xfrm>
          <a:prstGeom prst="rect">
            <a:avLst/>
          </a:prstGeom>
          <a:noFill/>
          <a:ln>
            <a:noFill/>
          </a:ln>
        </p:spPr>
      </p:pic>
      <p:pic>
        <p:nvPicPr>
          <p:cNvPr id="460" name="Google Shape;460;p103"/>
          <p:cNvPicPr preferRelativeResize="0"/>
          <p:nvPr/>
        </p:nvPicPr>
        <p:blipFill rotWithShape="1">
          <a:blip r:embed="rId5">
            <a:alphaModFix/>
          </a:blip>
          <a:srcRect/>
          <a:stretch/>
        </p:blipFill>
        <p:spPr>
          <a:xfrm>
            <a:off x="1385150" y="966787"/>
            <a:ext cx="2990300" cy="1180340"/>
          </a:xfrm>
          <a:prstGeom prst="rect">
            <a:avLst/>
          </a:prstGeom>
          <a:noFill/>
          <a:ln>
            <a:noFill/>
          </a:ln>
        </p:spPr>
      </p:pic>
      <p:pic>
        <p:nvPicPr>
          <p:cNvPr id="461" name="Google Shape;461;p103"/>
          <p:cNvPicPr preferRelativeResize="0"/>
          <p:nvPr/>
        </p:nvPicPr>
        <p:blipFill rotWithShape="1">
          <a:blip r:embed="rId6">
            <a:alphaModFix/>
          </a:blip>
          <a:srcRect/>
          <a:stretch/>
        </p:blipFill>
        <p:spPr>
          <a:xfrm>
            <a:off x="5221177" y="2499432"/>
            <a:ext cx="2990308" cy="1113343"/>
          </a:xfrm>
          <a:prstGeom prst="rect">
            <a:avLst/>
          </a:prstGeom>
          <a:noFill/>
          <a:ln>
            <a:noFill/>
          </a:ln>
        </p:spPr>
      </p:pic>
      <p:pic>
        <p:nvPicPr>
          <p:cNvPr id="462" name="Google Shape;462;p103"/>
          <p:cNvPicPr preferRelativeResize="0"/>
          <p:nvPr/>
        </p:nvPicPr>
        <p:blipFill rotWithShape="1">
          <a:blip r:embed="rId7">
            <a:alphaModFix/>
          </a:blip>
          <a:srcRect/>
          <a:stretch/>
        </p:blipFill>
        <p:spPr>
          <a:xfrm>
            <a:off x="6049805" y="832285"/>
            <a:ext cx="1333080" cy="1224651"/>
          </a:xfrm>
          <a:prstGeom prst="rect">
            <a:avLst/>
          </a:prstGeom>
          <a:noFill/>
          <a:ln>
            <a:noFill/>
          </a:ln>
        </p:spPr>
      </p:pic>
      <p:pic>
        <p:nvPicPr>
          <p:cNvPr id="463" name="Google Shape;463;p103"/>
          <p:cNvPicPr preferRelativeResize="0"/>
          <p:nvPr/>
        </p:nvPicPr>
        <p:blipFill>
          <a:blip r:embed="rId8">
            <a:alphaModFix/>
          </a:blip>
          <a:stretch>
            <a:fillRect/>
          </a:stretch>
        </p:blipFill>
        <p:spPr>
          <a:xfrm>
            <a:off x="1685200" y="4187207"/>
            <a:ext cx="2602931" cy="1087680"/>
          </a:xfrm>
          <a:prstGeom prst="rect">
            <a:avLst/>
          </a:prstGeom>
          <a:noFill/>
          <a:ln>
            <a:noFill/>
          </a:ln>
        </p:spPr>
      </p:pic>
      <p:pic>
        <p:nvPicPr>
          <p:cNvPr id="464" name="Google Shape;464;p103"/>
          <p:cNvPicPr preferRelativeResize="0"/>
          <p:nvPr/>
        </p:nvPicPr>
        <p:blipFill>
          <a:blip r:embed="rId9">
            <a:alphaModFix/>
          </a:blip>
          <a:stretch>
            <a:fillRect/>
          </a:stretch>
        </p:blipFill>
        <p:spPr>
          <a:xfrm>
            <a:off x="5264425" y="5053079"/>
            <a:ext cx="2990299" cy="498383"/>
          </a:xfrm>
          <a:prstGeom prst="rect">
            <a:avLst/>
          </a:prstGeom>
          <a:noFill/>
          <a:ln>
            <a:noFill/>
          </a:ln>
        </p:spPr>
      </p:pic>
      <p:pic>
        <p:nvPicPr>
          <p:cNvPr id="465" name="Google Shape;465;p103"/>
          <p:cNvPicPr preferRelativeResize="0"/>
          <p:nvPr/>
        </p:nvPicPr>
        <p:blipFill>
          <a:blip r:embed="rId10">
            <a:alphaModFix/>
          </a:blip>
          <a:stretch>
            <a:fillRect/>
          </a:stretch>
        </p:blipFill>
        <p:spPr>
          <a:xfrm>
            <a:off x="5298725" y="5551448"/>
            <a:ext cx="2624681" cy="1136650"/>
          </a:xfrm>
          <a:prstGeom prst="rect">
            <a:avLst/>
          </a:prstGeom>
          <a:noFill/>
          <a:ln>
            <a:noFill/>
          </a:ln>
        </p:spPr>
      </p:pic>
      <p:pic>
        <p:nvPicPr>
          <p:cNvPr id="466" name="Google Shape;466;p103"/>
          <p:cNvPicPr preferRelativeResize="0"/>
          <p:nvPr/>
        </p:nvPicPr>
        <p:blipFill>
          <a:blip r:embed="rId11">
            <a:alphaModFix/>
          </a:blip>
          <a:stretch>
            <a:fillRect/>
          </a:stretch>
        </p:blipFill>
        <p:spPr>
          <a:xfrm>
            <a:off x="5403984" y="3809768"/>
            <a:ext cx="2624676" cy="1136656"/>
          </a:xfrm>
          <a:prstGeom prst="rect">
            <a:avLst/>
          </a:prstGeom>
          <a:noFill/>
          <a:ln>
            <a:noFill/>
          </a:ln>
        </p:spPr>
      </p:pic>
      <p:pic>
        <p:nvPicPr>
          <p:cNvPr id="467" name="Google Shape;467;p103"/>
          <p:cNvPicPr preferRelativeResize="0"/>
          <p:nvPr/>
        </p:nvPicPr>
        <p:blipFill>
          <a:blip r:embed="rId12">
            <a:alphaModFix/>
          </a:blip>
          <a:stretch>
            <a:fillRect/>
          </a:stretch>
        </p:blipFill>
        <p:spPr>
          <a:xfrm>
            <a:off x="1262000" y="5418951"/>
            <a:ext cx="3236600" cy="1401642"/>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pic>
        <p:nvPicPr>
          <p:cNvPr id="1417" name="Google Shape;1417;p211"/>
          <p:cNvPicPr preferRelativeResize="0"/>
          <p:nvPr/>
        </p:nvPicPr>
        <p:blipFill>
          <a:blip r:embed="rId3">
            <a:alphaModFix/>
          </a:blip>
          <a:stretch>
            <a:fillRect/>
          </a:stretch>
        </p:blipFill>
        <p:spPr>
          <a:xfrm>
            <a:off x="338138" y="709613"/>
            <a:ext cx="8467725" cy="5438775"/>
          </a:xfrm>
          <a:prstGeom prst="rect">
            <a:avLst/>
          </a:prstGeom>
          <a:noFill/>
          <a:ln>
            <a:noFill/>
          </a:ln>
        </p:spPr>
      </p:pic>
      <p:sp>
        <p:nvSpPr>
          <p:cNvPr id="1418" name="Google Shape;1418;p211"/>
          <p:cNvSpPr txBox="1"/>
          <p:nvPr/>
        </p:nvSpPr>
        <p:spPr>
          <a:xfrm>
            <a:off x="-161600" y="6550575"/>
            <a:ext cx="9090000" cy="30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100" u="sng">
                <a:solidFill>
                  <a:schemeClr val="hlink"/>
                </a:solidFill>
                <a:hlinkClick r:id="rId4"/>
              </a:rPr>
              <a:t>https://threatpost.com/silent-librarian-phishing-student-credentials/149249/</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sp>
        <p:nvSpPr>
          <p:cNvPr id="1424" name="Google Shape;1424;p212"/>
          <p:cNvSpPr txBox="1"/>
          <p:nvPr/>
        </p:nvSpPr>
        <p:spPr>
          <a:xfrm>
            <a:off x="0" y="6443975"/>
            <a:ext cx="9144000" cy="32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900"/>
              <a:t>https://threatpost.com/silent-librarian-school-research-stealing/160099/</a:t>
            </a:r>
            <a:endParaRPr sz="900"/>
          </a:p>
        </p:txBody>
      </p:sp>
      <p:pic>
        <p:nvPicPr>
          <p:cNvPr id="1425" name="Google Shape;1425;p212"/>
          <p:cNvPicPr preferRelativeResize="0"/>
          <p:nvPr/>
        </p:nvPicPr>
        <p:blipFill>
          <a:blip r:embed="rId3">
            <a:alphaModFix/>
          </a:blip>
          <a:stretch>
            <a:fillRect/>
          </a:stretch>
        </p:blipFill>
        <p:spPr>
          <a:xfrm>
            <a:off x="285750" y="810600"/>
            <a:ext cx="8572500" cy="5095875"/>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sp>
        <p:nvSpPr>
          <p:cNvPr id="1431" name="Google Shape;1431;p213"/>
          <p:cNvSpPr txBox="1"/>
          <p:nvPr/>
        </p:nvSpPr>
        <p:spPr>
          <a:xfrm>
            <a:off x="-50400" y="1531825"/>
            <a:ext cx="9090000" cy="4923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3100"/>
          </a:p>
          <a:p>
            <a:pPr marL="0" lvl="0" indent="0" algn="l" rtl="0">
              <a:lnSpc>
                <a:spcPct val="115000"/>
              </a:lnSpc>
              <a:spcBef>
                <a:spcPts val="0"/>
              </a:spcBef>
              <a:spcAft>
                <a:spcPts val="0"/>
              </a:spcAft>
              <a:buClr>
                <a:schemeClr val="dk1"/>
              </a:buClr>
              <a:buSzPts val="1100"/>
              <a:buFont typeface="Arial"/>
              <a:buNone/>
            </a:pPr>
            <a:r>
              <a:rPr lang="en-US" sz="3100"/>
              <a:t>Keyloggers</a:t>
            </a:r>
            <a:endParaRPr sz="3100"/>
          </a:p>
          <a:p>
            <a:pPr marL="0" lvl="0" indent="0" algn="l" rtl="0">
              <a:lnSpc>
                <a:spcPct val="115000"/>
              </a:lnSpc>
              <a:spcBef>
                <a:spcPts val="0"/>
              </a:spcBef>
              <a:spcAft>
                <a:spcPts val="0"/>
              </a:spcAft>
              <a:buClr>
                <a:schemeClr val="dk1"/>
              </a:buClr>
              <a:buSzPts val="1100"/>
              <a:buFont typeface="Arial"/>
              <a:buNone/>
            </a:pPr>
            <a:r>
              <a:rPr lang="en-US" sz="3100"/>
              <a:t>Data Stealers</a:t>
            </a:r>
            <a:endParaRPr sz="3100"/>
          </a:p>
          <a:p>
            <a:pPr marL="0" lvl="0" indent="0" algn="l" rtl="0">
              <a:lnSpc>
                <a:spcPct val="115000"/>
              </a:lnSpc>
              <a:spcBef>
                <a:spcPts val="0"/>
              </a:spcBef>
              <a:spcAft>
                <a:spcPts val="0"/>
              </a:spcAft>
              <a:buClr>
                <a:schemeClr val="dk1"/>
              </a:buClr>
              <a:buSzPts val="1100"/>
              <a:buFont typeface="Arial"/>
              <a:buNone/>
            </a:pPr>
            <a:r>
              <a:rPr lang="en-US" sz="3100"/>
              <a:t>Ram Scrapers</a:t>
            </a:r>
            <a:endParaRPr sz="3100"/>
          </a:p>
          <a:p>
            <a:pPr marL="0" lvl="0" indent="0" algn="l" rtl="0">
              <a:lnSpc>
                <a:spcPct val="115000"/>
              </a:lnSpc>
              <a:spcBef>
                <a:spcPts val="0"/>
              </a:spcBef>
              <a:spcAft>
                <a:spcPts val="0"/>
              </a:spcAft>
              <a:buClr>
                <a:schemeClr val="dk1"/>
              </a:buClr>
              <a:buSzPts val="1100"/>
              <a:buFont typeface="Arial"/>
              <a:buNone/>
            </a:pPr>
            <a:r>
              <a:rPr lang="en-US" sz="3100"/>
              <a:t>Bots, Aka Zombies</a:t>
            </a:r>
            <a:endParaRPr sz="3100"/>
          </a:p>
          <a:p>
            <a:pPr marL="0" lvl="0" indent="0" algn="l" rtl="0">
              <a:lnSpc>
                <a:spcPct val="115000"/>
              </a:lnSpc>
              <a:spcBef>
                <a:spcPts val="0"/>
              </a:spcBef>
              <a:spcAft>
                <a:spcPts val="0"/>
              </a:spcAft>
              <a:buClr>
                <a:schemeClr val="dk1"/>
              </a:buClr>
              <a:buSzPts val="1100"/>
              <a:buFont typeface="Arial"/>
              <a:buNone/>
            </a:pPr>
            <a:r>
              <a:rPr lang="en-US" sz="3100"/>
              <a:t>Banking Trojans</a:t>
            </a:r>
            <a:endParaRPr sz="3100"/>
          </a:p>
          <a:p>
            <a:pPr marL="0" lvl="0" indent="0" algn="l" rtl="0">
              <a:lnSpc>
                <a:spcPct val="115000"/>
              </a:lnSpc>
              <a:spcBef>
                <a:spcPts val="0"/>
              </a:spcBef>
              <a:spcAft>
                <a:spcPts val="0"/>
              </a:spcAft>
              <a:buClr>
                <a:schemeClr val="dk1"/>
              </a:buClr>
              <a:buSzPts val="1100"/>
              <a:buFont typeface="Arial"/>
              <a:buNone/>
            </a:pPr>
            <a:r>
              <a:rPr lang="en-US" sz="3100"/>
              <a:t>Rats (Remote Access Trojans)</a:t>
            </a:r>
            <a:endParaRPr sz="3100"/>
          </a:p>
          <a:p>
            <a:pPr marL="0" lvl="0" indent="0" algn="l" rtl="0">
              <a:lnSpc>
                <a:spcPct val="115000"/>
              </a:lnSpc>
              <a:spcBef>
                <a:spcPts val="0"/>
              </a:spcBef>
              <a:spcAft>
                <a:spcPts val="0"/>
              </a:spcAft>
              <a:buClr>
                <a:schemeClr val="dk1"/>
              </a:buClr>
              <a:buSzPts val="1100"/>
              <a:buFont typeface="Arial"/>
              <a:buNone/>
            </a:pPr>
            <a:r>
              <a:rPr lang="en-US" sz="3100"/>
              <a:t>Ransomware</a:t>
            </a:r>
            <a:endParaRPr sz="3100"/>
          </a:p>
          <a:p>
            <a:pPr marL="0" lvl="0" indent="0" algn="l" rtl="0">
              <a:lnSpc>
                <a:spcPct val="115000"/>
              </a:lnSpc>
              <a:spcBef>
                <a:spcPts val="0"/>
              </a:spcBef>
              <a:spcAft>
                <a:spcPts val="0"/>
              </a:spcAft>
              <a:buClr>
                <a:schemeClr val="dk1"/>
              </a:buClr>
              <a:buSzPts val="1100"/>
              <a:buFont typeface="Arial"/>
              <a:buNone/>
            </a:pPr>
            <a:r>
              <a:rPr lang="en-US" sz="3100"/>
              <a:t>Bugs / Holes / Flaws / CVEs</a:t>
            </a:r>
            <a:endParaRPr sz="3100"/>
          </a:p>
          <a:p>
            <a:pPr marL="0" lvl="0" indent="0" algn="l" rtl="0">
              <a:lnSpc>
                <a:spcPct val="115000"/>
              </a:lnSpc>
              <a:spcBef>
                <a:spcPts val="0"/>
              </a:spcBef>
              <a:spcAft>
                <a:spcPts val="0"/>
              </a:spcAft>
              <a:buClr>
                <a:schemeClr val="dk1"/>
              </a:buClr>
              <a:buSzPts val="1100"/>
              <a:buFont typeface="Arial"/>
              <a:buNone/>
            </a:pPr>
            <a:endParaRPr sz="3100"/>
          </a:p>
          <a:p>
            <a:pPr marL="0" lvl="0" indent="0" algn="l" rtl="0">
              <a:lnSpc>
                <a:spcPct val="115000"/>
              </a:lnSpc>
              <a:spcBef>
                <a:spcPts val="0"/>
              </a:spcBef>
              <a:spcAft>
                <a:spcPts val="0"/>
              </a:spcAft>
              <a:buNone/>
            </a:pPr>
            <a:endParaRPr sz="3100"/>
          </a:p>
        </p:txBody>
      </p:sp>
      <p:sp>
        <p:nvSpPr>
          <p:cNvPr id="1432" name="Google Shape;1432;p213"/>
          <p:cNvSpPr/>
          <p:nvPr/>
        </p:nvSpPr>
        <p:spPr>
          <a:xfrm>
            <a:off x="457200" y="528800"/>
            <a:ext cx="8582400" cy="9579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000" b="0" i="0" u="none" strike="noStrike" cap="none">
                <a:solidFill>
                  <a:srgbClr val="000000"/>
                </a:solidFill>
                <a:latin typeface="Arial"/>
                <a:ea typeface="Arial"/>
                <a:cs typeface="Arial"/>
                <a:sym typeface="Arial"/>
              </a:rPr>
              <a:t>Wh</a:t>
            </a:r>
            <a:r>
              <a:rPr lang="en-US" sz="4000"/>
              <a:t>at</a:t>
            </a:r>
            <a:r>
              <a:rPr lang="en-US" sz="4000" b="0" i="0" u="none" strike="noStrike" cap="none">
                <a:solidFill>
                  <a:srgbClr val="000000"/>
                </a:solidFill>
                <a:latin typeface="Arial"/>
                <a:ea typeface="Arial"/>
                <a:cs typeface="Arial"/>
                <a:sym typeface="Arial"/>
              </a:rPr>
              <a:t> Are They </a:t>
            </a:r>
            <a:r>
              <a:rPr lang="en-US" sz="4000"/>
              <a:t>Using</a:t>
            </a:r>
            <a:r>
              <a:rPr lang="en-US" sz="4000" b="0" i="0" u="none" strike="noStrike" cap="none">
                <a:solidFill>
                  <a:srgbClr val="000000"/>
                </a:solidFill>
                <a:latin typeface="Arial"/>
                <a:ea typeface="Arial"/>
                <a:cs typeface="Arial"/>
                <a:sym typeface="Arial"/>
              </a:rPr>
              <a:t>?</a:t>
            </a:r>
            <a:endParaRPr sz="4000" b="0" i="0" u="none" strike="noStrike" cap="none">
              <a:latin typeface="Arial"/>
              <a:ea typeface="Arial"/>
              <a:cs typeface="Arial"/>
              <a:sym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214"/>
          <p:cNvSpPr txBox="1"/>
          <p:nvPr/>
        </p:nvSpPr>
        <p:spPr>
          <a:xfrm>
            <a:off x="0" y="0"/>
            <a:ext cx="9081900" cy="5337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800"/>
              </a:spcBef>
              <a:spcAft>
                <a:spcPts val="0"/>
              </a:spcAft>
              <a:buNone/>
            </a:pPr>
            <a:r>
              <a:rPr lang="en-US" sz="2300" b="1">
                <a:solidFill>
                  <a:srgbClr val="2B2B2B"/>
                </a:solidFill>
                <a:latin typeface="Verdana"/>
                <a:ea typeface="Verdana"/>
                <a:cs typeface="Verdana"/>
                <a:sym typeface="Verdana"/>
              </a:rPr>
              <a:t>Top 10 CVEs of 2020</a:t>
            </a:r>
            <a:endParaRPr sz="2300" b="1">
              <a:solidFill>
                <a:srgbClr val="2B2B2B"/>
              </a:solidFill>
              <a:latin typeface="Verdana"/>
              <a:ea typeface="Verdana"/>
              <a:cs typeface="Verdana"/>
              <a:sym typeface="Verdana"/>
            </a:endParaRPr>
          </a:p>
          <a:p>
            <a:pPr marL="0" lvl="0" indent="0" algn="l" rtl="0">
              <a:lnSpc>
                <a:spcPct val="115000"/>
              </a:lnSpc>
              <a:spcBef>
                <a:spcPts val="900"/>
              </a:spcBef>
              <a:spcAft>
                <a:spcPts val="0"/>
              </a:spcAft>
              <a:buNone/>
            </a:pPr>
            <a:r>
              <a:rPr lang="en-US" sz="1500">
                <a:solidFill>
                  <a:srgbClr val="2B2B2B"/>
                </a:solidFill>
                <a:latin typeface="Verdana"/>
                <a:ea typeface="Verdana"/>
                <a:cs typeface="Verdana"/>
                <a:sym typeface="Verdana"/>
              </a:rPr>
              <a:t>IBM Security X-Force ranked the top 10 CVEs of 2020 based on how frequently threat actors exploited or attempted to exploit them. The ranking is based on both IBM X-Force incident response (IR) and IBM managed security services (MSS) data for 2020. According to our findings, </a:t>
            </a:r>
            <a:r>
              <a:rPr lang="en-US" sz="1600" b="1">
                <a:solidFill>
                  <a:srgbClr val="2B2B2B"/>
                </a:solidFill>
                <a:latin typeface="Verdana"/>
                <a:ea typeface="Verdana"/>
                <a:cs typeface="Verdana"/>
                <a:sym typeface="Verdana"/>
              </a:rPr>
              <a:t>attackers focused on common enterprise applications and open source frameworks that many businesses use within their networks.</a:t>
            </a:r>
            <a:endParaRPr sz="1600" b="1">
              <a:solidFill>
                <a:srgbClr val="2B2B2B"/>
              </a:solidFill>
              <a:latin typeface="Verdana"/>
              <a:ea typeface="Verdana"/>
              <a:cs typeface="Verdana"/>
              <a:sym typeface="Verdana"/>
            </a:endParaRPr>
          </a:p>
          <a:p>
            <a:pPr marL="457200" lvl="0" indent="-323850" algn="l" rtl="0">
              <a:lnSpc>
                <a:spcPct val="115000"/>
              </a:lnSpc>
              <a:spcBef>
                <a:spcPts val="900"/>
              </a:spcBef>
              <a:spcAft>
                <a:spcPts val="0"/>
              </a:spcAft>
              <a:buClr>
                <a:srgbClr val="2B2B2B"/>
              </a:buClr>
              <a:buSzPts val="1500"/>
              <a:buFont typeface="Verdana"/>
              <a:buChar char="●"/>
            </a:pPr>
            <a:r>
              <a:rPr lang="en-US" sz="1500">
                <a:solidFill>
                  <a:srgbClr val="2B2B2B"/>
                </a:solidFill>
                <a:latin typeface="Verdana"/>
                <a:ea typeface="Verdana"/>
                <a:cs typeface="Verdana"/>
                <a:sym typeface="Verdana"/>
              </a:rPr>
              <a:t>CVE-2019-19871: Citrix Application Delivery Controller (ADC)</a:t>
            </a:r>
            <a:endParaRPr sz="1500">
              <a:solidFill>
                <a:srgbClr val="2B2B2B"/>
              </a:solidFill>
              <a:latin typeface="Verdana"/>
              <a:ea typeface="Verdana"/>
              <a:cs typeface="Verdana"/>
              <a:sym typeface="Verdana"/>
            </a:endParaRPr>
          </a:p>
          <a:p>
            <a:pPr marL="457200" lvl="0" indent="-323850" algn="l" rtl="0">
              <a:lnSpc>
                <a:spcPct val="115000"/>
              </a:lnSpc>
              <a:spcBef>
                <a:spcPts val="0"/>
              </a:spcBef>
              <a:spcAft>
                <a:spcPts val="0"/>
              </a:spcAft>
              <a:buClr>
                <a:srgbClr val="2B2B2B"/>
              </a:buClr>
              <a:buSzPts val="1500"/>
              <a:buFont typeface="Verdana"/>
              <a:buChar char="●"/>
            </a:pPr>
            <a:r>
              <a:rPr lang="en-US" sz="1500">
                <a:solidFill>
                  <a:srgbClr val="2B2B2B"/>
                </a:solidFill>
                <a:latin typeface="Verdana"/>
                <a:ea typeface="Verdana"/>
                <a:cs typeface="Verdana"/>
                <a:sym typeface="Verdana"/>
              </a:rPr>
              <a:t>CVE-2018-20062: NoneCMS ThinkPHP Remote Code Execution</a:t>
            </a:r>
            <a:endParaRPr sz="1500">
              <a:solidFill>
                <a:srgbClr val="2B2B2B"/>
              </a:solidFill>
              <a:latin typeface="Verdana"/>
              <a:ea typeface="Verdana"/>
              <a:cs typeface="Verdana"/>
              <a:sym typeface="Verdana"/>
            </a:endParaRPr>
          </a:p>
          <a:p>
            <a:pPr marL="457200" lvl="0" indent="-323850" algn="l" rtl="0">
              <a:lnSpc>
                <a:spcPct val="115000"/>
              </a:lnSpc>
              <a:spcBef>
                <a:spcPts val="0"/>
              </a:spcBef>
              <a:spcAft>
                <a:spcPts val="0"/>
              </a:spcAft>
              <a:buClr>
                <a:srgbClr val="2B2B2B"/>
              </a:buClr>
              <a:buSzPts val="1500"/>
              <a:buFont typeface="Verdana"/>
              <a:buChar char="●"/>
            </a:pPr>
            <a:r>
              <a:rPr lang="en-US" sz="1500">
                <a:solidFill>
                  <a:srgbClr val="2B2B2B"/>
                </a:solidFill>
                <a:latin typeface="Verdana"/>
                <a:ea typeface="Verdana"/>
                <a:cs typeface="Verdana"/>
                <a:sym typeface="Verdana"/>
              </a:rPr>
              <a:t>CVE-2006-1547: ActionForm in Apache Software Foundation (SAF) Struts</a:t>
            </a:r>
            <a:endParaRPr sz="1500">
              <a:solidFill>
                <a:srgbClr val="2B2B2B"/>
              </a:solidFill>
              <a:latin typeface="Verdana"/>
              <a:ea typeface="Verdana"/>
              <a:cs typeface="Verdana"/>
              <a:sym typeface="Verdana"/>
            </a:endParaRPr>
          </a:p>
          <a:p>
            <a:pPr marL="457200" lvl="0" indent="-323850" algn="l" rtl="0">
              <a:lnSpc>
                <a:spcPct val="115000"/>
              </a:lnSpc>
              <a:spcBef>
                <a:spcPts val="0"/>
              </a:spcBef>
              <a:spcAft>
                <a:spcPts val="0"/>
              </a:spcAft>
              <a:buClr>
                <a:srgbClr val="2B2B2B"/>
              </a:buClr>
              <a:buSzPts val="1500"/>
              <a:buFont typeface="Verdana"/>
              <a:buChar char="●"/>
            </a:pPr>
            <a:r>
              <a:rPr lang="en-US" sz="1500">
                <a:solidFill>
                  <a:srgbClr val="2B2B2B"/>
                </a:solidFill>
                <a:latin typeface="Verdana"/>
                <a:ea typeface="Verdana"/>
                <a:cs typeface="Verdana"/>
                <a:sym typeface="Verdana"/>
              </a:rPr>
              <a:t>CVE-2012-0391: ExceptionDelegator component in Apache Struts</a:t>
            </a:r>
            <a:endParaRPr sz="1500">
              <a:solidFill>
                <a:srgbClr val="2B2B2B"/>
              </a:solidFill>
              <a:latin typeface="Verdana"/>
              <a:ea typeface="Verdana"/>
              <a:cs typeface="Verdana"/>
              <a:sym typeface="Verdana"/>
            </a:endParaRPr>
          </a:p>
          <a:p>
            <a:pPr marL="457200" lvl="0" indent="-323850" algn="l" rtl="0">
              <a:lnSpc>
                <a:spcPct val="115000"/>
              </a:lnSpc>
              <a:spcBef>
                <a:spcPts val="0"/>
              </a:spcBef>
              <a:spcAft>
                <a:spcPts val="0"/>
              </a:spcAft>
              <a:buClr>
                <a:srgbClr val="2B2B2B"/>
              </a:buClr>
              <a:buSzPts val="1500"/>
              <a:buFont typeface="Verdana"/>
              <a:buChar char="●"/>
            </a:pPr>
            <a:r>
              <a:rPr lang="en-US" sz="1500">
                <a:solidFill>
                  <a:srgbClr val="2B2B2B"/>
                </a:solidFill>
                <a:latin typeface="Verdana"/>
                <a:ea typeface="Verdana"/>
                <a:cs typeface="Verdana"/>
                <a:sym typeface="Verdana"/>
              </a:rPr>
              <a:t>CVE-2014-6271: GNU Bash Command Injection</a:t>
            </a:r>
            <a:endParaRPr sz="1500">
              <a:solidFill>
                <a:srgbClr val="2B2B2B"/>
              </a:solidFill>
              <a:latin typeface="Verdana"/>
              <a:ea typeface="Verdana"/>
              <a:cs typeface="Verdana"/>
              <a:sym typeface="Verdana"/>
            </a:endParaRPr>
          </a:p>
          <a:p>
            <a:pPr marL="457200" lvl="0" indent="-323850" algn="l" rtl="0">
              <a:lnSpc>
                <a:spcPct val="115000"/>
              </a:lnSpc>
              <a:spcBef>
                <a:spcPts val="0"/>
              </a:spcBef>
              <a:spcAft>
                <a:spcPts val="0"/>
              </a:spcAft>
              <a:buClr>
                <a:srgbClr val="2B2B2B"/>
              </a:buClr>
              <a:buSzPts val="1500"/>
              <a:buFont typeface="Verdana"/>
              <a:buChar char="●"/>
            </a:pPr>
            <a:r>
              <a:rPr lang="en-US" sz="1500">
                <a:solidFill>
                  <a:srgbClr val="2B2B2B"/>
                </a:solidFill>
                <a:latin typeface="Verdana"/>
                <a:ea typeface="Verdana"/>
                <a:cs typeface="Verdana"/>
                <a:sym typeface="Verdana"/>
              </a:rPr>
              <a:t>CVE-2019-0708: ‘Bluekeep’ Microsoft Remote Desktop Services Remote Code Execution</a:t>
            </a:r>
            <a:endParaRPr sz="1500">
              <a:solidFill>
                <a:srgbClr val="2B2B2B"/>
              </a:solidFill>
              <a:latin typeface="Verdana"/>
              <a:ea typeface="Verdana"/>
              <a:cs typeface="Verdana"/>
              <a:sym typeface="Verdana"/>
            </a:endParaRPr>
          </a:p>
          <a:p>
            <a:pPr marL="457200" lvl="0" indent="-323850" algn="l" rtl="0">
              <a:lnSpc>
                <a:spcPct val="115000"/>
              </a:lnSpc>
              <a:spcBef>
                <a:spcPts val="0"/>
              </a:spcBef>
              <a:spcAft>
                <a:spcPts val="0"/>
              </a:spcAft>
              <a:buClr>
                <a:srgbClr val="2B2B2B"/>
              </a:buClr>
              <a:buSzPts val="1500"/>
              <a:buFont typeface="Verdana"/>
              <a:buChar char="●"/>
            </a:pPr>
            <a:r>
              <a:rPr lang="en-US" sz="1500">
                <a:solidFill>
                  <a:srgbClr val="2B2B2B"/>
                </a:solidFill>
                <a:latin typeface="Verdana"/>
                <a:ea typeface="Verdana"/>
                <a:cs typeface="Verdana"/>
                <a:sym typeface="Verdana"/>
              </a:rPr>
              <a:t>CVE-2020-8515: Draytek Vigor Command Injection</a:t>
            </a:r>
            <a:endParaRPr sz="1500">
              <a:solidFill>
                <a:srgbClr val="2B2B2B"/>
              </a:solidFill>
              <a:latin typeface="Verdana"/>
              <a:ea typeface="Verdana"/>
              <a:cs typeface="Verdana"/>
              <a:sym typeface="Verdana"/>
            </a:endParaRPr>
          </a:p>
          <a:p>
            <a:pPr marL="457200" lvl="0" indent="-323850" algn="l" rtl="0">
              <a:lnSpc>
                <a:spcPct val="115000"/>
              </a:lnSpc>
              <a:spcBef>
                <a:spcPts val="0"/>
              </a:spcBef>
              <a:spcAft>
                <a:spcPts val="0"/>
              </a:spcAft>
              <a:buClr>
                <a:srgbClr val="2B2B2B"/>
              </a:buClr>
              <a:buSzPts val="1500"/>
              <a:buFont typeface="Verdana"/>
              <a:buChar char="●"/>
            </a:pPr>
            <a:r>
              <a:rPr lang="en-US" sz="1500">
                <a:solidFill>
                  <a:srgbClr val="2B2B2B"/>
                </a:solidFill>
                <a:latin typeface="Verdana"/>
                <a:ea typeface="Verdana"/>
                <a:cs typeface="Verdana"/>
                <a:sym typeface="Verdana"/>
              </a:rPr>
              <a:t>CVE-2018-13382 and CVE-2018-13379: Improper Authorization and Path Traversal in Fortinet FortiOS</a:t>
            </a:r>
            <a:endParaRPr sz="1500">
              <a:solidFill>
                <a:srgbClr val="2B2B2B"/>
              </a:solidFill>
              <a:latin typeface="Verdana"/>
              <a:ea typeface="Verdana"/>
              <a:cs typeface="Verdana"/>
              <a:sym typeface="Verdana"/>
            </a:endParaRPr>
          </a:p>
          <a:p>
            <a:pPr marL="457200" lvl="0" indent="-323850" algn="l" rtl="0">
              <a:lnSpc>
                <a:spcPct val="115000"/>
              </a:lnSpc>
              <a:spcBef>
                <a:spcPts val="0"/>
              </a:spcBef>
              <a:spcAft>
                <a:spcPts val="0"/>
              </a:spcAft>
              <a:buClr>
                <a:srgbClr val="2B2B2B"/>
              </a:buClr>
              <a:buSzPts val="1500"/>
              <a:buFont typeface="Verdana"/>
              <a:buChar char="●"/>
            </a:pPr>
            <a:r>
              <a:rPr lang="en-US" sz="1500">
                <a:solidFill>
                  <a:srgbClr val="2B2B2B"/>
                </a:solidFill>
                <a:latin typeface="Verdana"/>
                <a:ea typeface="Verdana"/>
                <a:cs typeface="Verdana"/>
                <a:sym typeface="Verdana"/>
              </a:rPr>
              <a:t>CVE-2018-11776: Apache Struts Remote Code Execution</a:t>
            </a:r>
            <a:endParaRPr sz="1500">
              <a:solidFill>
                <a:srgbClr val="2B2B2B"/>
              </a:solidFill>
              <a:latin typeface="Verdana"/>
              <a:ea typeface="Verdana"/>
              <a:cs typeface="Verdana"/>
              <a:sym typeface="Verdana"/>
            </a:endParaRPr>
          </a:p>
          <a:p>
            <a:pPr marL="457200" lvl="0" indent="-323850" algn="l" rtl="0">
              <a:lnSpc>
                <a:spcPct val="115000"/>
              </a:lnSpc>
              <a:spcBef>
                <a:spcPts val="0"/>
              </a:spcBef>
              <a:spcAft>
                <a:spcPts val="0"/>
              </a:spcAft>
              <a:buClr>
                <a:srgbClr val="2B2B2B"/>
              </a:buClr>
              <a:buSzPts val="1500"/>
              <a:buFont typeface="Verdana"/>
              <a:buChar char="●"/>
            </a:pPr>
            <a:r>
              <a:rPr lang="en-US" sz="1500">
                <a:solidFill>
                  <a:srgbClr val="2B2B2B"/>
                </a:solidFill>
                <a:latin typeface="Verdana"/>
                <a:ea typeface="Verdana"/>
                <a:cs typeface="Verdana"/>
                <a:sym typeface="Verdana"/>
              </a:rPr>
              <a:t>CVE-2020-5722: HTTP: Grandstream UCM6200 SQL Injection</a:t>
            </a:r>
            <a:endParaRPr sz="1500">
              <a:solidFill>
                <a:srgbClr val="2B2B2B"/>
              </a:solidFill>
              <a:latin typeface="Verdana"/>
              <a:ea typeface="Verdana"/>
              <a:cs typeface="Verdana"/>
              <a:sym typeface="Verdana"/>
            </a:endParaRPr>
          </a:p>
        </p:txBody>
      </p:sp>
      <p:sp>
        <p:nvSpPr>
          <p:cNvPr id="1439" name="Google Shape;1439;p214"/>
          <p:cNvSpPr txBox="1"/>
          <p:nvPr/>
        </p:nvSpPr>
        <p:spPr>
          <a:xfrm>
            <a:off x="2388000" y="6440125"/>
            <a:ext cx="43059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800" u="sng">
                <a:solidFill>
                  <a:schemeClr val="hlink"/>
                </a:solidFill>
                <a:hlinkClick r:id="rId3"/>
              </a:rPr>
              <a:t>https://securityintelligence.com/posts/top-10-cybersecurity-vulnerabilities-2020/</a:t>
            </a:r>
            <a:r>
              <a:rPr lang="en-US" sz="800"/>
              <a:t> </a:t>
            </a:r>
            <a:endParaRPr sz="80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215"/>
          <p:cNvSpPr/>
          <p:nvPr/>
        </p:nvSpPr>
        <p:spPr>
          <a:xfrm>
            <a:off x="457200" y="274680"/>
            <a:ext cx="8208000" cy="60282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This is the work of a rogue industry, not a roguish teenager</a:t>
            </a:r>
            <a:endParaRPr sz="4400" b="0" i="0" u="none" strike="noStrike" cap="none">
              <a:latin typeface="Arial"/>
              <a:ea typeface="Arial"/>
              <a:cs typeface="Arial"/>
              <a:sym typeface="Aria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pic>
        <p:nvPicPr>
          <p:cNvPr id="1451" name="Google Shape;1451;p216"/>
          <p:cNvPicPr preferRelativeResize="0"/>
          <p:nvPr/>
        </p:nvPicPr>
        <p:blipFill>
          <a:blip r:embed="rId3">
            <a:alphaModFix/>
          </a:blip>
          <a:stretch>
            <a:fillRect/>
          </a:stretch>
        </p:blipFill>
        <p:spPr>
          <a:xfrm>
            <a:off x="1535363" y="0"/>
            <a:ext cx="6073263" cy="6553199"/>
          </a:xfrm>
          <a:prstGeom prst="rect">
            <a:avLst/>
          </a:prstGeom>
          <a:noFill/>
          <a:ln>
            <a:noFill/>
          </a:ln>
        </p:spPr>
      </p:pic>
      <p:sp>
        <p:nvSpPr>
          <p:cNvPr id="1452" name="Google Shape;1452;p216"/>
          <p:cNvSpPr txBox="1"/>
          <p:nvPr/>
        </p:nvSpPr>
        <p:spPr>
          <a:xfrm>
            <a:off x="654600" y="6553200"/>
            <a:ext cx="78348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800"/>
              <a:t>https://www.darkreading.com/theedge/how-criminals-job-hunt-on-the-dark-web---/b/d-id/1340265</a:t>
            </a:r>
            <a:endParaRPr sz="80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pic>
        <p:nvPicPr>
          <p:cNvPr id="1458" name="Google Shape;1458;p217"/>
          <p:cNvPicPr preferRelativeResize="0"/>
          <p:nvPr/>
        </p:nvPicPr>
        <p:blipFill>
          <a:blip r:embed="rId3">
            <a:alphaModFix/>
          </a:blip>
          <a:stretch>
            <a:fillRect/>
          </a:stretch>
        </p:blipFill>
        <p:spPr>
          <a:xfrm>
            <a:off x="167325" y="0"/>
            <a:ext cx="8516902" cy="6553199"/>
          </a:xfrm>
          <a:prstGeom prst="rect">
            <a:avLst/>
          </a:prstGeom>
          <a:noFill/>
          <a:ln>
            <a:noFill/>
          </a:ln>
        </p:spPr>
      </p:pic>
      <p:sp>
        <p:nvSpPr>
          <p:cNvPr id="1459" name="Google Shape;1459;p217"/>
          <p:cNvSpPr txBox="1"/>
          <p:nvPr/>
        </p:nvSpPr>
        <p:spPr>
          <a:xfrm>
            <a:off x="1624350" y="6553200"/>
            <a:ext cx="58953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800"/>
              <a:t>https://www.zdnet.com/article/this-chart-shows-the-connections-between-cybercrime-groups/</a:t>
            </a:r>
            <a:endParaRPr sz="80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464"/>
        <p:cNvGrpSpPr/>
        <p:nvPr/>
      </p:nvGrpSpPr>
      <p:grpSpPr>
        <a:xfrm>
          <a:off x="0" y="0"/>
          <a:ext cx="0" cy="0"/>
          <a:chOff x="0" y="0"/>
          <a:chExt cx="0" cy="0"/>
        </a:xfrm>
      </p:grpSpPr>
      <p:sp>
        <p:nvSpPr>
          <p:cNvPr id="1465" name="Google Shape;1465;p218"/>
          <p:cNvSpPr/>
          <p:nvPr/>
        </p:nvSpPr>
        <p:spPr>
          <a:xfrm>
            <a:off x="274320" y="0"/>
            <a:ext cx="6486840" cy="72576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What Are They After?</a:t>
            </a:r>
            <a:endParaRPr sz="4400" b="0" i="0" u="none" strike="noStrike" cap="none">
              <a:latin typeface="Arial"/>
              <a:ea typeface="Arial"/>
              <a:cs typeface="Arial"/>
              <a:sym typeface="Arial"/>
            </a:endParaRPr>
          </a:p>
        </p:txBody>
      </p:sp>
      <p:sp>
        <p:nvSpPr>
          <p:cNvPr id="1466" name="Google Shape;1466;p218"/>
          <p:cNvSpPr/>
          <p:nvPr/>
        </p:nvSpPr>
        <p:spPr>
          <a:xfrm>
            <a:off x="457200" y="1097280"/>
            <a:ext cx="8208000" cy="4504320"/>
          </a:xfrm>
          <a:prstGeom prst="rect">
            <a:avLst/>
          </a:prstGeom>
          <a:noFill/>
          <a:ln>
            <a:noFill/>
          </a:ln>
        </p:spPr>
        <p:txBody>
          <a:bodyPr spcFirstLastPara="1" wrap="square" lIns="90000" tIns="45000" rIns="90000" bIns="45000" anchor="t" anchorCtr="0">
            <a:noAutofit/>
          </a:bodyPr>
          <a:lstStyle/>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Databases and business information</a:t>
            </a:r>
            <a:endParaRPr sz="3200" b="0" i="0" u="none" strike="noStrike" cap="none">
              <a:latin typeface="Arial"/>
              <a:ea typeface="Arial"/>
              <a:cs typeface="Arial"/>
              <a:sym typeface="Arial"/>
            </a:endParaRPr>
          </a:p>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PINs</a:t>
            </a:r>
            <a:endParaRPr sz="3200" b="0" i="0" u="none" strike="noStrike" cap="none">
              <a:latin typeface="Arial"/>
              <a:ea typeface="Arial"/>
              <a:cs typeface="Arial"/>
              <a:sym typeface="Arial"/>
            </a:endParaRPr>
          </a:p>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Passwords</a:t>
            </a:r>
            <a:endParaRPr sz="3200" b="0" i="0" u="none" strike="noStrike" cap="none">
              <a:latin typeface="Arial"/>
              <a:ea typeface="Arial"/>
              <a:cs typeface="Arial"/>
              <a:sym typeface="Arial"/>
            </a:endParaRPr>
          </a:p>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Credit Cards</a:t>
            </a:r>
            <a:endParaRPr sz="3200" b="0" i="0" u="none" strike="noStrike" cap="none">
              <a:latin typeface="Arial"/>
              <a:ea typeface="Arial"/>
              <a:cs typeface="Arial"/>
              <a:sym typeface="Arial"/>
            </a:endParaRPr>
          </a:p>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Bank Accounts</a:t>
            </a:r>
            <a:endParaRPr sz="3200" b="0" i="0" u="none" strike="noStrike" cap="none">
              <a:latin typeface="Arial"/>
              <a:ea typeface="Arial"/>
              <a:cs typeface="Arial"/>
              <a:sym typeface="Arial"/>
            </a:endParaRPr>
          </a:p>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Usernames</a:t>
            </a:r>
            <a:endParaRPr sz="3200" b="0" i="0" u="none" strike="noStrike" cap="none">
              <a:latin typeface="Arial"/>
              <a:ea typeface="Arial"/>
              <a:cs typeface="Arial"/>
              <a:sym typeface="Arial"/>
            </a:endParaRPr>
          </a:p>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Contact Lists</a:t>
            </a:r>
            <a:endParaRPr sz="3200" b="0" i="0" u="none" strike="noStrike" cap="none">
              <a:latin typeface="Arial"/>
              <a:ea typeface="Arial"/>
              <a:cs typeface="Arial"/>
              <a:sym typeface="Arial"/>
            </a:endParaRPr>
          </a:p>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Emails</a:t>
            </a:r>
            <a:endParaRPr sz="3200" b="0" i="0" u="none" strike="noStrike" cap="none">
              <a:latin typeface="Arial"/>
              <a:ea typeface="Arial"/>
              <a:cs typeface="Arial"/>
              <a:sym typeface="Arial"/>
            </a:endParaRPr>
          </a:p>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Phone Numbers</a:t>
            </a:r>
            <a:endParaRPr sz="3200" b="0" i="0" u="none" strike="noStrike" cap="none">
              <a:latin typeface="Arial"/>
              <a:ea typeface="Arial"/>
              <a:cs typeface="Arial"/>
              <a:sym typeface="Arial"/>
            </a:endParaRPr>
          </a:p>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Your Hardware...</a:t>
            </a: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latin typeface="Arial"/>
              <a:ea typeface="Arial"/>
              <a:cs typeface="Arial"/>
              <a:sym typeface="Aria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p219"/>
          <p:cNvSpPr/>
          <p:nvPr/>
        </p:nvSpPr>
        <p:spPr>
          <a:xfrm>
            <a:off x="457200" y="274680"/>
            <a:ext cx="8208000" cy="1121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19"/>
          <p:cNvSpPr/>
          <p:nvPr/>
        </p:nvSpPr>
        <p:spPr>
          <a:xfrm>
            <a:off x="457200" y="1600200"/>
            <a:ext cx="8208000" cy="45043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74" name="Google Shape;1474;p219"/>
          <p:cNvPicPr preferRelativeResize="0"/>
          <p:nvPr/>
        </p:nvPicPr>
        <p:blipFill rotWithShape="1">
          <a:blip r:embed="rId3">
            <a:alphaModFix/>
          </a:blip>
          <a:srcRect/>
          <a:stretch/>
        </p:blipFill>
        <p:spPr>
          <a:xfrm>
            <a:off x="19080" y="30600"/>
            <a:ext cx="8985240" cy="6577200"/>
          </a:xfrm>
          <a:prstGeom prst="rect">
            <a:avLst/>
          </a:prstGeom>
          <a:noFill/>
          <a:ln>
            <a:noFill/>
          </a:ln>
        </p:spPr>
      </p:pic>
      <p:sp>
        <p:nvSpPr>
          <p:cNvPr id="1475" name="Google Shape;1475;p219"/>
          <p:cNvSpPr/>
          <p:nvPr/>
        </p:nvSpPr>
        <p:spPr>
          <a:xfrm>
            <a:off x="4038480" y="6553080"/>
            <a:ext cx="4741200" cy="19368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800" b="0" i="0" u="none" strike="noStrike" cap="none">
                <a:solidFill>
                  <a:srgbClr val="000000"/>
                </a:solidFill>
                <a:latin typeface="Arial"/>
                <a:ea typeface="Arial"/>
                <a:cs typeface="Arial"/>
                <a:sym typeface="Arial"/>
              </a:rPr>
              <a:t>http://krebsonsecurity.com/2012/10/the-scrap-value-of-a-hacked-pc-revisited/</a:t>
            </a:r>
            <a:endParaRPr sz="800" b="0" i="0" u="none" strike="noStrike" cap="none">
              <a:latin typeface="Arial"/>
              <a:ea typeface="Arial"/>
              <a:cs typeface="Arial"/>
              <a:sym typeface="Aria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480"/>
        <p:cNvGrpSpPr/>
        <p:nvPr/>
      </p:nvGrpSpPr>
      <p:grpSpPr>
        <a:xfrm>
          <a:off x="0" y="0"/>
          <a:ext cx="0" cy="0"/>
          <a:chOff x="0" y="0"/>
          <a:chExt cx="0" cy="0"/>
        </a:xfrm>
      </p:grpSpPr>
      <p:sp>
        <p:nvSpPr>
          <p:cNvPr id="1481" name="Google Shape;1481;p220"/>
          <p:cNvSpPr txBox="1"/>
          <p:nvPr/>
        </p:nvSpPr>
        <p:spPr>
          <a:xfrm>
            <a:off x="0" y="6565100"/>
            <a:ext cx="9144000" cy="29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600" u="sng">
                <a:solidFill>
                  <a:schemeClr val="hlink"/>
                </a:solidFill>
                <a:hlinkClick r:id="rId3"/>
              </a:rPr>
              <a:t>https://news.ycombinator.com/item?id=23818727</a:t>
            </a:r>
            <a:endParaRPr sz="900"/>
          </a:p>
        </p:txBody>
      </p:sp>
      <p:sp>
        <p:nvSpPr>
          <p:cNvPr id="1482" name="Google Shape;1482;p220"/>
          <p:cNvSpPr txBox="1"/>
          <p:nvPr/>
        </p:nvSpPr>
        <p:spPr>
          <a:xfrm>
            <a:off x="0" y="-70700"/>
            <a:ext cx="9144000" cy="1121100"/>
          </a:xfrm>
          <a:prstGeom prst="rect">
            <a:avLst/>
          </a:prstGeom>
          <a:noFill/>
          <a:ln>
            <a:noFill/>
          </a:ln>
        </p:spPr>
        <p:txBody>
          <a:bodyPr spcFirstLastPara="1" wrap="square" lIns="91425" tIns="91425" rIns="91425" bIns="91425" anchor="t" anchorCtr="0">
            <a:noAutofit/>
          </a:bodyPr>
          <a:lstStyle/>
          <a:p>
            <a:pPr marL="203200" marR="101600" lvl="0" indent="0" algn="ctr" rtl="0">
              <a:lnSpc>
                <a:spcPct val="87500"/>
              </a:lnSpc>
              <a:spcBef>
                <a:spcPts val="0"/>
              </a:spcBef>
              <a:spcAft>
                <a:spcPts val="0"/>
              </a:spcAft>
              <a:buNone/>
            </a:pPr>
            <a:r>
              <a:rPr lang="en-US" sz="3600" b="1">
                <a:solidFill>
                  <a:srgbClr val="0B0B0B"/>
                </a:solidFill>
                <a:highlight>
                  <a:srgbClr val="EDF4F6"/>
                </a:highlight>
              </a:rPr>
              <a:t>Dark Web Price Index 2020</a:t>
            </a:r>
            <a:endParaRPr sz="3600" b="1">
              <a:solidFill>
                <a:srgbClr val="0B0B0B"/>
              </a:solidFill>
              <a:highlight>
                <a:srgbClr val="EDF4F6"/>
              </a:highlight>
            </a:endParaRPr>
          </a:p>
          <a:p>
            <a:pPr marL="0" lvl="0" indent="0" algn="l" rtl="0">
              <a:lnSpc>
                <a:spcPct val="115000"/>
              </a:lnSpc>
              <a:spcBef>
                <a:spcPts val="0"/>
              </a:spcBef>
              <a:spcAft>
                <a:spcPts val="0"/>
              </a:spcAft>
              <a:buNone/>
            </a:pPr>
            <a:endParaRPr sz="1100">
              <a:solidFill>
                <a:schemeClr val="dk1"/>
              </a:solidFill>
            </a:endParaRPr>
          </a:p>
        </p:txBody>
      </p:sp>
      <p:sp>
        <p:nvSpPr>
          <p:cNvPr id="1483" name="Google Shape;1483;p220"/>
          <p:cNvSpPr txBox="1"/>
          <p:nvPr/>
        </p:nvSpPr>
        <p:spPr>
          <a:xfrm>
            <a:off x="0" y="892425"/>
            <a:ext cx="9080100" cy="550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a:t>Credit Card Data	</a:t>
            </a:r>
            <a:endParaRPr sz="2100"/>
          </a:p>
          <a:p>
            <a:pPr marL="0" lvl="0" indent="457200" algn="l" rtl="0">
              <a:spcBef>
                <a:spcPts val="0"/>
              </a:spcBef>
              <a:spcAft>
                <a:spcPts val="0"/>
              </a:spcAft>
              <a:buNone/>
            </a:pPr>
            <a:r>
              <a:rPr lang="en-US" sz="2100"/>
              <a:t>Cloned Mastercard with PIN	$15</a:t>
            </a:r>
            <a:endParaRPr sz="2100"/>
          </a:p>
          <a:p>
            <a:pPr marL="0" lvl="0" indent="0" algn="l" rtl="0">
              <a:spcBef>
                <a:spcPts val="0"/>
              </a:spcBef>
              <a:spcAft>
                <a:spcPts val="0"/>
              </a:spcAft>
              <a:buNone/>
            </a:pPr>
            <a:endParaRPr sz="2100"/>
          </a:p>
          <a:p>
            <a:pPr marL="0" lvl="0" indent="0" algn="l" rtl="0">
              <a:spcBef>
                <a:spcPts val="0"/>
              </a:spcBef>
              <a:spcAft>
                <a:spcPts val="0"/>
              </a:spcAft>
              <a:buNone/>
            </a:pPr>
            <a:r>
              <a:rPr lang="en-US" sz="2100"/>
              <a:t>Online banking logins</a:t>
            </a:r>
            <a:endParaRPr sz="2100"/>
          </a:p>
          <a:p>
            <a:pPr marL="0" lvl="0" indent="457200" algn="l" rtl="0">
              <a:spcBef>
                <a:spcPts val="0"/>
              </a:spcBef>
              <a:spcAft>
                <a:spcPts val="0"/>
              </a:spcAft>
              <a:buNone/>
            </a:pPr>
            <a:r>
              <a:rPr lang="en-US" sz="2100"/>
              <a:t>minimum $2000 on account	$65</a:t>
            </a:r>
            <a:endParaRPr sz="2100"/>
          </a:p>
          <a:p>
            <a:pPr marL="0" lvl="0" indent="0" algn="l" rtl="0">
              <a:spcBef>
                <a:spcPts val="0"/>
              </a:spcBef>
              <a:spcAft>
                <a:spcPts val="0"/>
              </a:spcAft>
              <a:buNone/>
            </a:pPr>
            <a:endParaRPr sz="2100"/>
          </a:p>
          <a:p>
            <a:pPr marL="0" lvl="0" indent="0" algn="l" rtl="0">
              <a:spcBef>
                <a:spcPts val="0"/>
              </a:spcBef>
              <a:spcAft>
                <a:spcPts val="0"/>
              </a:spcAft>
              <a:buNone/>
            </a:pPr>
            <a:r>
              <a:rPr lang="en-US" sz="2100"/>
              <a:t>Payment processing services	</a:t>
            </a:r>
            <a:endParaRPr sz="2100"/>
          </a:p>
          <a:p>
            <a:pPr marL="0" lvl="0" indent="457200" algn="l" rtl="0">
              <a:spcBef>
                <a:spcPts val="0"/>
              </a:spcBef>
              <a:spcAft>
                <a:spcPts val="0"/>
              </a:spcAft>
              <a:buNone/>
            </a:pPr>
            <a:r>
              <a:rPr lang="en-US" sz="2100"/>
              <a:t>PayPal minimum $100			$198.56</a:t>
            </a:r>
            <a:endParaRPr sz="2100"/>
          </a:p>
          <a:p>
            <a:pPr marL="0" lvl="0" indent="457200" algn="l" rtl="0">
              <a:spcBef>
                <a:spcPts val="0"/>
              </a:spcBef>
              <a:spcAft>
                <a:spcPts val="0"/>
              </a:spcAft>
              <a:buNone/>
            </a:pPr>
            <a:r>
              <a:rPr lang="en-US" sz="2100"/>
              <a:t>PayPal   $1000 – $3000 		$320.39</a:t>
            </a:r>
            <a:endParaRPr sz="2100"/>
          </a:p>
          <a:p>
            <a:pPr marL="0" lvl="0" indent="0" algn="l" rtl="0">
              <a:spcBef>
                <a:spcPts val="0"/>
              </a:spcBef>
              <a:spcAft>
                <a:spcPts val="0"/>
              </a:spcAft>
              <a:buNone/>
            </a:pPr>
            <a:endParaRPr sz="2100"/>
          </a:p>
          <a:p>
            <a:pPr marL="0" lvl="0" indent="0" algn="l" rtl="0">
              <a:spcBef>
                <a:spcPts val="0"/>
              </a:spcBef>
              <a:spcAft>
                <a:spcPts val="0"/>
              </a:spcAft>
              <a:buNone/>
            </a:pPr>
            <a:r>
              <a:rPr lang="en-US" sz="2100"/>
              <a:t>Social Media	</a:t>
            </a:r>
            <a:endParaRPr sz="2100"/>
          </a:p>
          <a:p>
            <a:pPr marL="0" lvl="0" indent="457200" algn="l" rtl="0">
              <a:spcBef>
                <a:spcPts val="0"/>
              </a:spcBef>
              <a:spcAft>
                <a:spcPts val="0"/>
              </a:spcAft>
              <a:buNone/>
            </a:pPr>
            <a:r>
              <a:rPr lang="en-US" sz="2100"/>
              <a:t>Hacked Facebook account		$74.5</a:t>
            </a:r>
            <a:endParaRPr sz="2100"/>
          </a:p>
          <a:p>
            <a:pPr marL="0" lvl="0" indent="457200" algn="l" rtl="0">
              <a:spcBef>
                <a:spcPts val="0"/>
              </a:spcBef>
              <a:spcAft>
                <a:spcPts val="0"/>
              </a:spcAft>
              <a:buNone/>
            </a:pPr>
            <a:r>
              <a:rPr lang="en-US" sz="2100"/>
              <a:t>Hacked Instagram account		$55.45</a:t>
            </a:r>
            <a:endParaRPr sz="2100"/>
          </a:p>
          <a:p>
            <a:pPr marL="0" lvl="0" indent="457200" algn="l" rtl="0">
              <a:spcBef>
                <a:spcPts val="0"/>
              </a:spcBef>
              <a:spcAft>
                <a:spcPts val="0"/>
              </a:spcAft>
              <a:buNone/>
            </a:pPr>
            <a:r>
              <a:rPr lang="en-US" sz="2100"/>
              <a:t>Hacked Twitter account		$49</a:t>
            </a:r>
            <a:endParaRPr sz="21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Google Shape;472;p104"/>
          <p:cNvPicPr preferRelativeResize="0"/>
          <p:nvPr/>
        </p:nvPicPr>
        <p:blipFill rotWithShape="1">
          <a:blip r:embed="rId3">
            <a:alphaModFix/>
          </a:blip>
          <a:srcRect/>
          <a:stretch/>
        </p:blipFill>
        <p:spPr>
          <a:xfrm>
            <a:off x="781501" y="109249"/>
            <a:ext cx="7830474" cy="6500075"/>
          </a:xfrm>
          <a:prstGeom prst="rect">
            <a:avLst/>
          </a:prstGeom>
          <a:noFill/>
          <a:ln>
            <a:noFill/>
          </a:ln>
        </p:spPr>
      </p:pic>
      <p:sp>
        <p:nvSpPr>
          <p:cNvPr id="473" name="Google Shape;473;p104"/>
          <p:cNvSpPr/>
          <p:nvPr/>
        </p:nvSpPr>
        <p:spPr>
          <a:xfrm rot="-680267">
            <a:off x="567637" y="2105393"/>
            <a:ext cx="1573303" cy="244753"/>
          </a:xfrm>
          <a:custGeom>
            <a:avLst/>
            <a:gdLst/>
            <a:ahLst/>
            <a:cxnLst/>
            <a:rect l="l" t="t" r="r" b="b"/>
            <a:pathLst>
              <a:path w="120000" h="120000" extrusionOk="0">
                <a:moveTo>
                  <a:pt x="0" y="30314"/>
                </a:moveTo>
                <a:lnTo>
                  <a:pt x="89975" y="29842"/>
                </a:lnTo>
                <a:lnTo>
                  <a:pt x="89975" y="0"/>
                </a:lnTo>
                <a:lnTo>
                  <a:pt x="119975" y="59685"/>
                </a:lnTo>
                <a:lnTo>
                  <a:pt x="90000" y="119842"/>
                </a:lnTo>
                <a:lnTo>
                  <a:pt x="89975" y="89842"/>
                </a:lnTo>
                <a:lnTo>
                  <a:pt x="24" y="90314"/>
                </a:lnTo>
                <a:lnTo>
                  <a:pt x="0" y="30314"/>
                </a:lnTo>
              </a:path>
            </a:pathLst>
          </a:custGeom>
          <a:solidFill>
            <a:srgbClr val="729FCF"/>
          </a:solidFill>
          <a:ln w="9525" cap="flat" cmpd="sng">
            <a:solidFill>
              <a:srgbClr val="3465A4"/>
            </a:solidFill>
            <a:prstDash val="solid"/>
            <a:round/>
            <a:headEnd type="none" w="sm" len="sm"/>
            <a:tailEnd type="none" w="sm" len="sm"/>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pic>
        <p:nvPicPr>
          <p:cNvPr id="1489" name="Google Shape;1489;p221"/>
          <p:cNvPicPr preferRelativeResize="0"/>
          <p:nvPr/>
        </p:nvPicPr>
        <p:blipFill>
          <a:blip r:embed="rId3">
            <a:alphaModFix/>
          </a:blip>
          <a:stretch>
            <a:fillRect/>
          </a:stretch>
        </p:blipFill>
        <p:spPr>
          <a:xfrm>
            <a:off x="1476375" y="0"/>
            <a:ext cx="6191250" cy="3333750"/>
          </a:xfrm>
          <a:prstGeom prst="rect">
            <a:avLst/>
          </a:prstGeom>
          <a:noFill/>
          <a:ln>
            <a:noFill/>
          </a:ln>
        </p:spPr>
      </p:pic>
      <p:pic>
        <p:nvPicPr>
          <p:cNvPr id="1490" name="Google Shape;1490;p221"/>
          <p:cNvPicPr preferRelativeResize="0"/>
          <p:nvPr/>
        </p:nvPicPr>
        <p:blipFill>
          <a:blip r:embed="rId4">
            <a:alphaModFix/>
          </a:blip>
          <a:stretch>
            <a:fillRect/>
          </a:stretch>
        </p:blipFill>
        <p:spPr>
          <a:xfrm>
            <a:off x="2354308" y="2891625"/>
            <a:ext cx="4435380" cy="3646275"/>
          </a:xfrm>
          <a:prstGeom prst="rect">
            <a:avLst/>
          </a:prstGeom>
          <a:noFill/>
          <a:ln>
            <a:noFill/>
          </a:ln>
        </p:spPr>
      </p:pic>
      <p:sp>
        <p:nvSpPr>
          <p:cNvPr id="1491" name="Google Shape;1491;p221"/>
          <p:cNvSpPr txBox="1"/>
          <p:nvPr/>
        </p:nvSpPr>
        <p:spPr>
          <a:xfrm>
            <a:off x="0" y="6537900"/>
            <a:ext cx="9144000" cy="32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900"/>
              <a:t>https://threatpost.com/rdp-server-access-payment-card-data-in-high-cybercrime-demand/162476/</a:t>
            </a:r>
            <a:endParaRPr sz="90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496"/>
        <p:cNvGrpSpPr/>
        <p:nvPr/>
      </p:nvGrpSpPr>
      <p:grpSpPr>
        <a:xfrm>
          <a:off x="0" y="0"/>
          <a:ext cx="0" cy="0"/>
          <a:chOff x="0" y="0"/>
          <a:chExt cx="0" cy="0"/>
        </a:xfrm>
      </p:grpSpPr>
      <p:pic>
        <p:nvPicPr>
          <p:cNvPr id="1497" name="Google Shape;1497;p222"/>
          <p:cNvPicPr preferRelativeResize="0"/>
          <p:nvPr/>
        </p:nvPicPr>
        <p:blipFill>
          <a:blip r:embed="rId3">
            <a:alphaModFix/>
          </a:blip>
          <a:stretch>
            <a:fillRect/>
          </a:stretch>
        </p:blipFill>
        <p:spPr>
          <a:xfrm>
            <a:off x="762000" y="647100"/>
            <a:ext cx="7620000" cy="5391150"/>
          </a:xfrm>
          <a:prstGeom prst="rect">
            <a:avLst/>
          </a:prstGeom>
          <a:noFill/>
          <a:ln>
            <a:noFill/>
          </a:ln>
        </p:spPr>
      </p:pic>
      <p:sp>
        <p:nvSpPr>
          <p:cNvPr id="1498" name="Google Shape;1498;p222"/>
          <p:cNvSpPr txBox="1"/>
          <p:nvPr/>
        </p:nvSpPr>
        <p:spPr>
          <a:xfrm>
            <a:off x="0" y="6508800"/>
            <a:ext cx="9098700" cy="34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900"/>
              <a:t>https://commons.wikimedia.org/wiki/File:Deepweb_graphical_representation.svg</a:t>
            </a:r>
            <a:endParaRPr sz="90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503"/>
        <p:cNvGrpSpPr/>
        <p:nvPr/>
      </p:nvGrpSpPr>
      <p:grpSpPr>
        <a:xfrm>
          <a:off x="0" y="0"/>
          <a:ext cx="0" cy="0"/>
          <a:chOff x="0" y="0"/>
          <a:chExt cx="0" cy="0"/>
        </a:xfrm>
      </p:grpSpPr>
      <p:sp>
        <p:nvSpPr>
          <p:cNvPr id="1504" name="Google Shape;1504;p223"/>
          <p:cNvSpPr txBox="1"/>
          <p:nvPr/>
        </p:nvSpPr>
        <p:spPr>
          <a:xfrm>
            <a:off x="0" y="0"/>
            <a:ext cx="9021000" cy="685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t>What Happens On The Dark Web? (There’s no map)</a:t>
            </a:r>
            <a:endParaRPr sz="1800" b="1"/>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sz="1700"/>
              <a:t>• Buying/Selling of Data/Credentials</a:t>
            </a:r>
            <a:endParaRPr sz="1700"/>
          </a:p>
          <a:p>
            <a:pPr marL="0" lvl="0" indent="0" algn="l" rtl="0">
              <a:spcBef>
                <a:spcPts val="0"/>
              </a:spcBef>
              <a:spcAft>
                <a:spcPts val="0"/>
              </a:spcAft>
              <a:buNone/>
            </a:pPr>
            <a:r>
              <a:rPr lang="en-US" sz="1700"/>
              <a:t>• </a:t>
            </a:r>
            <a:r>
              <a:rPr lang="en-US" sz="1700">
                <a:solidFill>
                  <a:schemeClr val="dk1"/>
                </a:solidFill>
              </a:rPr>
              <a:t>Buying/Selling</a:t>
            </a:r>
            <a:r>
              <a:rPr lang="en-US" sz="1700"/>
              <a:t> of digital goods </a:t>
            </a:r>
            <a:endParaRPr sz="1700"/>
          </a:p>
          <a:p>
            <a:pPr marL="0" lvl="0" indent="457200" algn="l" rtl="0">
              <a:spcBef>
                <a:spcPts val="0"/>
              </a:spcBef>
              <a:spcAft>
                <a:spcPts val="0"/>
              </a:spcAft>
              <a:buNone/>
            </a:pPr>
            <a:r>
              <a:rPr lang="en-US" sz="1700"/>
              <a:t>(exploits, malware, ransomware as a service)</a:t>
            </a:r>
            <a:endParaRPr sz="1700"/>
          </a:p>
          <a:p>
            <a:pPr marL="0" lvl="0" indent="0" algn="l" rtl="0">
              <a:spcBef>
                <a:spcPts val="0"/>
              </a:spcBef>
              <a:spcAft>
                <a:spcPts val="0"/>
              </a:spcAft>
              <a:buNone/>
            </a:pPr>
            <a:r>
              <a:rPr lang="en-US" sz="1700"/>
              <a:t>• Exfiltration</a:t>
            </a:r>
            <a:endParaRPr sz="1700"/>
          </a:p>
          <a:p>
            <a:pPr marL="0" lvl="0" indent="0" algn="l" rtl="0">
              <a:spcBef>
                <a:spcPts val="0"/>
              </a:spcBef>
              <a:spcAft>
                <a:spcPts val="0"/>
              </a:spcAft>
              <a:buNone/>
            </a:pPr>
            <a:endParaRPr sz="1700"/>
          </a:p>
          <a:p>
            <a:pPr marL="0" lvl="0" indent="0" algn="l" rtl="0">
              <a:spcBef>
                <a:spcPts val="0"/>
              </a:spcBef>
              <a:spcAft>
                <a:spcPts val="0"/>
              </a:spcAft>
              <a:buNone/>
            </a:pPr>
            <a:endParaRPr sz="1700"/>
          </a:p>
          <a:p>
            <a:pPr marL="0" lvl="0" indent="0" algn="l" rtl="0">
              <a:spcBef>
                <a:spcPts val="0"/>
              </a:spcBef>
              <a:spcAft>
                <a:spcPts val="0"/>
              </a:spcAft>
              <a:buNone/>
            </a:pPr>
            <a:r>
              <a:rPr lang="en-US" sz="1700"/>
              <a:t>• Does my library need to monitor the Dark Web? </a:t>
            </a:r>
            <a:endParaRPr sz="1700"/>
          </a:p>
          <a:p>
            <a:pPr marL="0" lvl="0" indent="0" algn="l" rtl="0">
              <a:spcBef>
                <a:spcPts val="0"/>
              </a:spcBef>
              <a:spcAft>
                <a:spcPts val="0"/>
              </a:spcAft>
              <a:buNone/>
            </a:pPr>
            <a:r>
              <a:rPr lang="en-US" sz="1700"/>
              <a:t>• Most places can benefit from SOME Dark Web monitoring</a:t>
            </a:r>
            <a:endParaRPr sz="1700"/>
          </a:p>
          <a:p>
            <a:pPr marL="0" lvl="0" indent="457200" algn="l" rtl="0">
              <a:spcBef>
                <a:spcPts val="0"/>
              </a:spcBef>
              <a:spcAft>
                <a:spcPts val="0"/>
              </a:spcAft>
              <a:buNone/>
            </a:pPr>
            <a:r>
              <a:rPr lang="en-US" sz="1700"/>
              <a:t>– Know what you’re going to do with this stuff</a:t>
            </a:r>
            <a:endParaRPr sz="1700"/>
          </a:p>
          <a:p>
            <a:pPr marL="0" lvl="0" indent="0" algn="l" rtl="0">
              <a:spcBef>
                <a:spcPts val="0"/>
              </a:spcBef>
              <a:spcAft>
                <a:spcPts val="0"/>
              </a:spcAft>
              <a:buNone/>
            </a:pPr>
            <a:r>
              <a:rPr lang="en-US" sz="1700"/>
              <a:t>• Some alerts are generally low quality, such as:</a:t>
            </a:r>
            <a:endParaRPr sz="1700"/>
          </a:p>
          <a:p>
            <a:pPr marL="0" lvl="0" indent="457200" algn="l" rtl="0">
              <a:spcBef>
                <a:spcPts val="0"/>
              </a:spcBef>
              <a:spcAft>
                <a:spcPts val="0"/>
              </a:spcAft>
              <a:buNone/>
            </a:pPr>
            <a:r>
              <a:rPr lang="en-US" sz="1700"/>
              <a:t>– Lists of email addresses, some of which include the org's domain</a:t>
            </a:r>
            <a:endParaRPr sz="1700"/>
          </a:p>
          <a:p>
            <a:pPr marL="0" lvl="0" indent="457200" algn="l" rtl="0">
              <a:spcBef>
                <a:spcPts val="0"/>
              </a:spcBef>
              <a:spcAft>
                <a:spcPts val="0"/>
              </a:spcAft>
              <a:buNone/>
            </a:pPr>
            <a:r>
              <a:rPr lang="en-US" sz="1700"/>
              <a:t>– Username and password pairs for external things</a:t>
            </a:r>
            <a:endParaRPr sz="1700"/>
          </a:p>
          <a:p>
            <a:pPr marL="0" lvl="0" indent="0" algn="l" rtl="0">
              <a:spcBef>
                <a:spcPts val="0"/>
              </a:spcBef>
              <a:spcAft>
                <a:spcPts val="0"/>
              </a:spcAft>
              <a:buNone/>
            </a:pPr>
            <a:r>
              <a:rPr lang="en-US" sz="1700"/>
              <a:t>• Interesting, but probably not actionable </a:t>
            </a:r>
            <a:endParaRPr sz="1700"/>
          </a:p>
          <a:p>
            <a:pPr marL="0" lvl="0" indent="0" algn="l" rtl="0">
              <a:spcBef>
                <a:spcPts val="0"/>
              </a:spcBef>
              <a:spcAft>
                <a:spcPts val="0"/>
              </a:spcAft>
              <a:buNone/>
            </a:pPr>
            <a:r>
              <a:rPr lang="en-US" sz="1700"/>
              <a:t>•  But if we discover someone selling access to our network, internal user/pass, other access, that’s actionable!</a:t>
            </a:r>
            <a:endParaRPr sz="1700"/>
          </a:p>
          <a:p>
            <a:pPr marL="0" lvl="0" indent="0" algn="l" rtl="0">
              <a:spcBef>
                <a:spcPts val="0"/>
              </a:spcBef>
              <a:spcAft>
                <a:spcPts val="0"/>
              </a:spcAft>
              <a:buNone/>
            </a:pPr>
            <a:endParaRPr sz="1700"/>
          </a:p>
          <a:p>
            <a:pPr marL="0" lvl="0" indent="0" algn="l" rtl="0">
              <a:spcBef>
                <a:spcPts val="0"/>
              </a:spcBef>
              <a:spcAft>
                <a:spcPts val="0"/>
              </a:spcAft>
              <a:buNone/>
            </a:pPr>
            <a:endParaRPr sz="1700"/>
          </a:p>
          <a:p>
            <a:pPr marL="0" lvl="0" indent="0" algn="l" rtl="0">
              <a:spcBef>
                <a:spcPts val="0"/>
              </a:spcBef>
              <a:spcAft>
                <a:spcPts val="0"/>
              </a:spcAft>
              <a:buNone/>
            </a:pPr>
            <a:r>
              <a:rPr lang="en-US" sz="1700"/>
              <a:t>• Dark Web monitoring is one of those things where you shouldn't try to do it yourself</a:t>
            </a:r>
            <a:endParaRPr sz="1700"/>
          </a:p>
          <a:p>
            <a:pPr marL="0" lvl="0" indent="0" algn="l" rtl="0">
              <a:spcBef>
                <a:spcPts val="0"/>
              </a:spcBef>
              <a:spcAft>
                <a:spcPts val="0"/>
              </a:spcAft>
              <a:buNone/>
            </a:pPr>
            <a:r>
              <a:rPr lang="en-US" sz="1700"/>
              <a:t>– The legal and regulatory implications of DIY Dark Web monitoring can</a:t>
            </a:r>
            <a:endParaRPr sz="1700"/>
          </a:p>
          <a:p>
            <a:pPr marL="0" lvl="0" indent="0" algn="l" rtl="0">
              <a:spcBef>
                <a:spcPts val="0"/>
              </a:spcBef>
              <a:spcAft>
                <a:spcPts val="0"/>
              </a:spcAft>
              <a:buNone/>
            </a:pPr>
            <a:r>
              <a:rPr lang="en-US" sz="1700"/>
              <a:t>be significant</a:t>
            </a:r>
            <a:endParaRPr sz="1700"/>
          </a:p>
          <a:p>
            <a:pPr marL="0" lvl="0" indent="0" algn="l" rtl="0">
              <a:spcBef>
                <a:spcPts val="0"/>
              </a:spcBef>
              <a:spcAft>
                <a:spcPts val="0"/>
              </a:spcAft>
              <a:buNone/>
            </a:pPr>
            <a:r>
              <a:rPr lang="en-US" sz="1700"/>
              <a:t>– Weigh these issues carefully before deciding on a strategy</a:t>
            </a:r>
            <a:endParaRPr sz="170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509"/>
        <p:cNvGrpSpPr/>
        <p:nvPr/>
      </p:nvGrpSpPr>
      <p:grpSpPr>
        <a:xfrm>
          <a:off x="0" y="0"/>
          <a:ext cx="0" cy="0"/>
          <a:chOff x="0" y="0"/>
          <a:chExt cx="0" cy="0"/>
        </a:xfrm>
      </p:grpSpPr>
      <p:pic>
        <p:nvPicPr>
          <p:cNvPr id="1510" name="Google Shape;1510;p224"/>
          <p:cNvPicPr preferRelativeResize="0"/>
          <p:nvPr/>
        </p:nvPicPr>
        <p:blipFill>
          <a:blip r:embed="rId3">
            <a:alphaModFix/>
          </a:blip>
          <a:stretch>
            <a:fillRect/>
          </a:stretch>
        </p:blipFill>
        <p:spPr>
          <a:xfrm>
            <a:off x="723900" y="1395413"/>
            <a:ext cx="7696200" cy="4067175"/>
          </a:xfrm>
          <a:prstGeom prst="rect">
            <a:avLst/>
          </a:prstGeom>
          <a:noFill/>
          <a:ln>
            <a:noFill/>
          </a:ln>
        </p:spPr>
      </p:pic>
      <p:sp>
        <p:nvSpPr>
          <p:cNvPr id="1511" name="Google Shape;1511;p224"/>
          <p:cNvSpPr txBox="1"/>
          <p:nvPr/>
        </p:nvSpPr>
        <p:spPr>
          <a:xfrm>
            <a:off x="0" y="6454000"/>
            <a:ext cx="8938500" cy="40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700" u="sng">
                <a:solidFill>
                  <a:schemeClr val="hlink"/>
                </a:solidFill>
                <a:hlinkClick r:id="rId4"/>
              </a:rPr>
              <a:t>https://www.cnet.com/news/your-hacked-facebook-account-may-be-bankrolling-scam-ad-campaigns/</a:t>
            </a:r>
            <a:endParaRPr sz="100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1517" name="Google Shape;1517;p225"/>
          <p:cNvSpPr txBox="1"/>
          <p:nvPr/>
        </p:nvSpPr>
        <p:spPr>
          <a:xfrm>
            <a:off x="1154325" y="533500"/>
            <a:ext cx="5587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t>Next Week</a:t>
            </a:r>
            <a:endParaRPr sz="3600"/>
          </a:p>
        </p:txBody>
      </p:sp>
      <p:sp>
        <p:nvSpPr>
          <p:cNvPr id="1518" name="Google Shape;1518;p225"/>
          <p:cNvSpPr txBox="1"/>
          <p:nvPr/>
        </p:nvSpPr>
        <p:spPr>
          <a:xfrm>
            <a:off x="184300" y="2134025"/>
            <a:ext cx="8836800" cy="17238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AutoNum type="arabicParenR"/>
            </a:pPr>
            <a:r>
              <a:rPr lang="en-US" sz="1800" b="1"/>
              <a:t>Pick A Podcast and/or a email newsletter or Twitter or OPML</a:t>
            </a:r>
            <a:endParaRPr sz="1800" b="1"/>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342900" algn="l" rtl="0">
              <a:spcBef>
                <a:spcPts val="0"/>
              </a:spcBef>
              <a:spcAft>
                <a:spcPts val="0"/>
              </a:spcAft>
              <a:buSzPts val="1800"/>
              <a:buAutoNum type="arabicParenR"/>
            </a:pPr>
            <a:r>
              <a:rPr lang="en-US" sz="1800" b="1"/>
              <a:t>Send me a ranked list of all the things in your library with an IP address</a:t>
            </a:r>
            <a:endParaRPr sz="1800" b="1"/>
          </a:p>
          <a:p>
            <a:pPr marL="0" lvl="0" indent="0" algn="l" rtl="0">
              <a:spcBef>
                <a:spcPts val="0"/>
              </a:spcBef>
              <a:spcAft>
                <a:spcPts val="0"/>
              </a:spcAft>
              <a:buNone/>
            </a:pPr>
            <a:endParaRPr sz="1800" b="1"/>
          </a:p>
          <a:p>
            <a:pPr marL="0" lvl="0" indent="0" algn="ctr" rtl="0">
              <a:spcBef>
                <a:spcPts val="0"/>
              </a:spcBef>
              <a:spcAft>
                <a:spcPts val="0"/>
              </a:spcAft>
              <a:buNone/>
            </a:pPr>
            <a:r>
              <a:rPr lang="en-US" sz="1800" b="1"/>
              <a:t>blake.carver@lyrasis.org</a:t>
            </a:r>
            <a:endParaRPr sz="1800" b="1"/>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523"/>
        <p:cNvGrpSpPr/>
        <p:nvPr/>
      </p:nvGrpSpPr>
      <p:grpSpPr>
        <a:xfrm>
          <a:off x="0" y="0"/>
          <a:ext cx="0" cy="0"/>
          <a:chOff x="0" y="0"/>
          <a:chExt cx="0" cy="0"/>
        </a:xfrm>
      </p:grpSpPr>
      <p:pic>
        <p:nvPicPr>
          <p:cNvPr id="1524" name="Google Shape;1524;p226"/>
          <p:cNvPicPr preferRelativeResize="0"/>
          <p:nvPr/>
        </p:nvPicPr>
        <p:blipFill>
          <a:blip r:embed="rId3">
            <a:alphaModFix/>
          </a:blip>
          <a:stretch>
            <a:fillRect/>
          </a:stretch>
        </p:blipFill>
        <p:spPr>
          <a:xfrm>
            <a:off x="152400" y="152400"/>
            <a:ext cx="8839200" cy="4807040"/>
          </a:xfrm>
          <a:prstGeom prst="rect">
            <a:avLst/>
          </a:prstGeom>
          <a:noFill/>
          <a:ln>
            <a:noFill/>
          </a:ln>
        </p:spPr>
      </p:pic>
      <p:sp>
        <p:nvSpPr>
          <p:cNvPr id="1525" name="Google Shape;1525;p226"/>
          <p:cNvSpPr txBox="1"/>
          <p:nvPr/>
        </p:nvSpPr>
        <p:spPr>
          <a:xfrm>
            <a:off x="1658750" y="4959450"/>
            <a:ext cx="55872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t>Start Thinking About…</a:t>
            </a:r>
            <a:endParaRPr sz="2400"/>
          </a:p>
          <a:p>
            <a:pPr marL="457200" lvl="0" indent="-381000" algn="l" rtl="0">
              <a:spcBef>
                <a:spcPts val="0"/>
              </a:spcBef>
              <a:spcAft>
                <a:spcPts val="0"/>
              </a:spcAft>
              <a:buSzPts val="2400"/>
              <a:buChar char="●"/>
            </a:pPr>
            <a:r>
              <a:rPr lang="en-US" sz="2400"/>
              <a:t>What You Have </a:t>
            </a:r>
            <a:endParaRPr sz="2400"/>
          </a:p>
          <a:p>
            <a:pPr marL="457200" lvl="0" indent="-381000" algn="l" rtl="0">
              <a:spcBef>
                <a:spcPts val="0"/>
              </a:spcBef>
              <a:spcAft>
                <a:spcPts val="0"/>
              </a:spcAft>
              <a:buSzPts val="2400"/>
              <a:buChar char="●"/>
            </a:pPr>
            <a:r>
              <a:rPr lang="en-US" sz="2400"/>
              <a:t>What are your defences</a:t>
            </a:r>
            <a:endParaRPr sz="2400"/>
          </a:p>
          <a:p>
            <a:pPr marL="457200" lvl="0" indent="-381000" algn="l" rtl="0">
              <a:spcBef>
                <a:spcPts val="0"/>
              </a:spcBef>
              <a:spcAft>
                <a:spcPts val="0"/>
              </a:spcAft>
              <a:buSzPts val="2400"/>
              <a:buChar char="●"/>
            </a:pPr>
            <a:r>
              <a:rPr lang="en-US" sz="2400"/>
              <a:t>What are the threats</a:t>
            </a:r>
            <a:endParaRPr sz="2400"/>
          </a:p>
          <a:p>
            <a:pPr marL="457200" lvl="0" indent="-381000" algn="l" rtl="0">
              <a:spcBef>
                <a:spcPts val="0"/>
              </a:spcBef>
              <a:spcAft>
                <a:spcPts val="0"/>
              </a:spcAft>
              <a:buSzPts val="2400"/>
              <a:buChar char="●"/>
            </a:pPr>
            <a:r>
              <a:rPr lang="en-US" sz="2400"/>
              <a:t>Confidence and Likelihood</a:t>
            </a:r>
            <a:endParaRPr sz="2400"/>
          </a:p>
        </p:txBody>
      </p:sp>
      <p:sp>
        <p:nvSpPr>
          <p:cNvPr id="1526" name="Google Shape;1526;p226"/>
          <p:cNvSpPr txBox="1"/>
          <p:nvPr/>
        </p:nvSpPr>
        <p:spPr>
          <a:xfrm>
            <a:off x="0" y="0"/>
            <a:ext cx="9144000" cy="15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700"/>
              <a:t>https://twitter.com/UK_Daniel_Card/status/1350435222295347200/photo/1</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105"/>
          <p:cNvSpPr/>
          <p:nvPr/>
        </p:nvSpPr>
        <p:spPr>
          <a:xfrm>
            <a:off x="456989" y="1604494"/>
            <a:ext cx="4013400" cy="3974700"/>
          </a:xfrm>
          <a:prstGeom prst="rect">
            <a:avLst/>
          </a:prstGeom>
          <a:noFill/>
          <a:ln>
            <a:noFill/>
          </a:ln>
        </p:spPr>
        <p:txBody>
          <a:bodyPr spcFirstLastPara="1" wrap="square" lIns="82950" tIns="82950" rIns="82950" bIns="82950" anchor="ctr" anchorCtr="0">
            <a:noAutofit/>
          </a:bodyPr>
          <a:lstStyle/>
          <a:p>
            <a:pPr marL="0" lvl="0" indent="0" algn="l" rtl="0">
              <a:spcBef>
                <a:spcPts val="0"/>
              </a:spcBef>
              <a:spcAft>
                <a:spcPts val="0"/>
              </a:spcAft>
              <a:buNone/>
            </a:pPr>
            <a:endParaRPr/>
          </a:p>
        </p:txBody>
      </p:sp>
      <p:sp>
        <p:nvSpPr>
          <p:cNvPr id="479" name="Google Shape;479;p105"/>
          <p:cNvSpPr/>
          <p:nvPr/>
        </p:nvSpPr>
        <p:spPr>
          <a:xfrm>
            <a:off x="4673766" y="1604494"/>
            <a:ext cx="4013400" cy="3974700"/>
          </a:xfrm>
          <a:prstGeom prst="rect">
            <a:avLst/>
          </a:prstGeom>
          <a:noFill/>
          <a:ln>
            <a:noFill/>
          </a:ln>
        </p:spPr>
        <p:txBody>
          <a:bodyPr spcFirstLastPara="1" wrap="square" lIns="82950" tIns="82950" rIns="82950" bIns="82950" anchor="ctr" anchorCtr="0">
            <a:noAutofit/>
          </a:bodyPr>
          <a:lstStyle/>
          <a:p>
            <a:pPr marL="0" lvl="0" indent="0" algn="l" rtl="0">
              <a:spcBef>
                <a:spcPts val="0"/>
              </a:spcBef>
              <a:spcAft>
                <a:spcPts val="0"/>
              </a:spcAft>
              <a:buNone/>
            </a:pPr>
            <a:endParaRPr/>
          </a:p>
        </p:txBody>
      </p:sp>
      <p:pic>
        <p:nvPicPr>
          <p:cNvPr id="480" name="Google Shape;480;p105"/>
          <p:cNvPicPr preferRelativeResize="0"/>
          <p:nvPr/>
        </p:nvPicPr>
        <p:blipFill rotWithShape="1">
          <a:blip r:embed="rId3">
            <a:alphaModFix/>
          </a:blip>
          <a:srcRect/>
          <a:stretch/>
        </p:blipFill>
        <p:spPr>
          <a:xfrm>
            <a:off x="1879123" y="1975169"/>
            <a:ext cx="5610346" cy="29076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106"/>
          <p:cNvSpPr txBox="1">
            <a:spLocks noGrp="1"/>
          </p:cNvSpPr>
          <p:nvPr>
            <p:ph type="title"/>
          </p:nvPr>
        </p:nvSpPr>
        <p:spPr>
          <a:xfrm>
            <a:off x="311700" y="593367"/>
            <a:ext cx="8520600" cy="7635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500" b="1"/>
              <a:t>Before We Start - My Assumptions</a:t>
            </a:r>
            <a:endParaRPr sz="2500" b="1"/>
          </a:p>
        </p:txBody>
      </p:sp>
      <p:sp>
        <p:nvSpPr>
          <p:cNvPr id="486" name="Google Shape;486;p106"/>
          <p:cNvSpPr txBox="1"/>
          <p:nvPr/>
        </p:nvSpPr>
        <p:spPr>
          <a:xfrm>
            <a:off x="514925" y="1544725"/>
            <a:ext cx="7596900" cy="5241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800"/>
              <a:t>You won’t be here every day or catch everything the first time</a:t>
            </a:r>
            <a:endParaRPr sz="1800"/>
          </a:p>
          <a:p>
            <a:pPr marL="0" lvl="0" indent="0" algn="l" rtl="0">
              <a:lnSpc>
                <a:spcPct val="115000"/>
              </a:lnSpc>
              <a:spcBef>
                <a:spcPts val="0"/>
              </a:spcBef>
              <a:spcAft>
                <a:spcPts val="0"/>
              </a:spcAft>
              <a:buNone/>
            </a:pPr>
            <a:r>
              <a:rPr lang="en-US" sz="1800"/>
              <a:t>You’re interested in or working in IT</a:t>
            </a:r>
            <a:endParaRPr sz="1800"/>
          </a:p>
          <a:p>
            <a:pPr marL="0" lvl="0" indent="0" algn="l" rtl="0">
              <a:lnSpc>
                <a:spcPct val="115000"/>
              </a:lnSpc>
              <a:spcBef>
                <a:spcPts val="0"/>
              </a:spcBef>
              <a:spcAft>
                <a:spcPts val="0"/>
              </a:spcAft>
              <a:buNone/>
            </a:pPr>
            <a:r>
              <a:rPr lang="en-US" sz="1800"/>
              <a:t>You’re willing to invest time (and money?) </a:t>
            </a:r>
            <a:endParaRPr sz="1800"/>
          </a:p>
          <a:p>
            <a:pPr marL="0" lvl="0" indent="0" algn="l" rtl="0">
              <a:lnSpc>
                <a:spcPct val="115000"/>
              </a:lnSpc>
              <a:spcBef>
                <a:spcPts val="0"/>
              </a:spcBef>
              <a:spcAft>
                <a:spcPts val="0"/>
              </a:spcAft>
              <a:buNone/>
            </a:pPr>
            <a:r>
              <a:rPr lang="en-US" sz="1800"/>
              <a:t>You’re working in a library</a:t>
            </a:r>
            <a:endParaRPr sz="1800"/>
          </a:p>
          <a:p>
            <a:pPr marL="0" lvl="0" indent="0" algn="l" rtl="0">
              <a:lnSpc>
                <a:spcPct val="115000"/>
              </a:lnSpc>
              <a:spcBef>
                <a:spcPts val="0"/>
              </a:spcBef>
              <a:spcAft>
                <a:spcPts val="0"/>
              </a:spcAft>
              <a:buNone/>
            </a:pPr>
            <a:r>
              <a:rPr lang="en-US" sz="1800"/>
              <a:t>You have little to no experience with itsec</a:t>
            </a:r>
            <a:endParaRPr sz="1800"/>
          </a:p>
          <a:p>
            <a:pPr marL="0" lvl="0" indent="0" algn="l" rtl="0">
              <a:lnSpc>
                <a:spcPct val="115000"/>
              </a:lnSpc>
              <a:spcBef>
                <a:spcPts val="0"/>
              </a:spcBef>
              <a:spcAft>
                <a:spcPts val="0"/>
              </a:spcAft>
              <a:buNone/>
            </a:pPr>
            <a:r>
              <a:rPr lang="en-US" sz="1800"/>
              <a:t>You have little to no security in place now</a:t>
            </a:r>
            <a:endParaRPr sz="1800"/>
          </a:p>
          <a:p>
            <a:pPr marL="0" lvl="0" indent="0" algn="l" rtl="0">
              <a:lnSpc>
                <a:spcPct val="115000"/>
              </a:lnSpc>
              <a:spcBef>
                <a:spcPts val="0"/>
              </a:spcBef>
              <a:spcAft>
                <a:spcPts val="0"/>
              </a:spcAft>
              <a:buNone/>
            </a:pPr>
            <a:r>
              <a:rPr lang="en-US" sz="1800"/>
              <a:t>You’re going to be doing some training</a:t>
            </a:r>
            <a:endParaRPr sz="1800"/>
          </a:p>
          <a:p>
            <a:pPr marL="0" lvl="0" indent="0" algn="l" rtl="0">
              <a:lnSpc>
                <a:spcPct val="115000"/>
              </a:lnSpc>
              <a:spcBef>
                <a:spcPts val="0"/>
              </a:spcBef>
              <a:spcAft>
                <a:spcPts val="0"/>
              </a:spcAft>
              <a:buNone/>
            </a:pPr>
            <a:r>
              <a:rPr lang="en-US" sz="1800"/>
              <a:t>	Your staff/coworkers</a:t>
            </a:r>
            <a:endParaRPr sz="1800"/>
          </a:p>
          <a:p>
            <a:pPr marL="0" lvl="0" indent="0" algn="l" rtl="0">
              <a:lnSpc>
                <a:spcPct val="115000"/>
              </a:lnSpc>
              <a:spcBef>
                <a:spcPts val="0"/>
              </a:spcBef>
              <a:spcAft>
                <a:spcPts val="0"/>
              </a:spcAft>
              <a:buNone/>
            </a:pPr>
            <a:r>
              <a:rPr lang="en-US" sz="1800"/>
              <a:t>	Your friends/family</a:t>
            </a:r>
            <a:endParaRPr sz="1800"/>
          </a:p>
          <a:p>
            <a:pPr marL="0" lvl="0" indent="0" algn="l" rtl="0">
              <a:lnSpc>
                <a:spcPct val="115000"/>
              </a:lnSpc>
              <a:spcBef>
                <a:spcPts val="0"/>
              </a:spcBef>
              <a:spcAft>
                <a:spcPts val="0"/>
              </a:spcAft>
              <a:buNone/>
            </a:pPr>
            <a:r>
              <a:rPr lang="en-US" sz="1800"/>
              <a:t>	Your patrons/users/customers</a:t>
            </a:r>
            <a:endParaRPr sz="1800"/>
          </a:p>
          <a:p>
            <a:pPr marL="0" lvl="0" indent="0" algn="l" rtl="0">
              <a:lnSpc>
                <a:spcPct val="115000"/>
              </a:lnSpc>
              <a:spcBef>
                <a:spcPts val="0"/>
              </a:spcBef>
              <a:spcAft>
                <a:spcPts val="0"/>
              </a:spcAft>
              <a:buNone/>
            </a:pPr>
            <a:r>
              <a:rPr lang="en-US" sz="1800"/>
              <a:t>	Your boss</a:t>
            </a:r>
            <a:endParaRPr sz="1800"/>
          </a:p>
          <a:p>
            <a:pPr marL="0" lvl="0" indent="0" algn="l" rtl="0">
              <a:lnSpc>
                <a:spcPct val="115000"/>
              </a:lnSpc>
              <a:spcBef>
                <a:spcPts val="0"/>
              </a:spcBef>
              <a:spcAft>
                <a:spcPts val="0"/>
              </a:spcAft>
              <a:buNone/>
            </a:pPr>
            <a:r>
              <a:rPr lang="en-US" sz="1800"/>
              <a:t>	Your board</a:t>
            </a:r>
            <a:endParaRPr sz="1800"/>
          </a:p>
          <a:p>
            <a:pPr marL="0" lvl="0" indent="0" algn="l" rtl="0">
              <a:lnSpc>
                <a:spcPct val="115000"/>
              </a:lnSpc>
              <a:spcBef>
                <a:spcPts val="0"/>
              </a:spcBef>
              <a:spcAft>
                <a:spcPts val="0"/>
              </a:spcAft>
              <a:buNone/>
            </a:pPr>
            <a:r>
              <a:rPr lang="en-US" sz="1800"/>
              <a:t>	Your self</a:t>
            </a:r>
            <a:endParaRPr sz="1800"/>
          </a:p>
          <a:p>
            <a:pPr marL="0" lvl="0" indent="0" algn="l" rtl="0">
              <a:lnSpc>
                <a:spcPct val="115000"/>
              </a:lnSpc>
              <a:spcBef>
                <a:spcPts val="0"/>
              </a:spcBef>
              <a:spcAft>
                <a:spcPts val="0"/>
              </a:spcAft>
              <a:buNone/>
            </a:pPr>
            <a:endParaRPr sz="1800"/>
          </a:p>
          <a:p>
            <a:pPr marL="0" lvl="0" indent="0" algn="l" rtl="0">
              <a:lnSpc>
                <a:spcPct val="115000"/>
              </a:lnSpc>
              <a:spcBef>
                <a:spcPts val="0"/>
              </a:spcBef>
              <a:spcAft>
                <a:spcPts val="0"/>
              </a:spcAft>
              <a:buNone/>
            </a:pPr>
            <a:endParaRPr sz="1800"/>
          </a:p>
          <a:p>
            <a:pPr marL="0" lvl="0" indent="0" algn="l" rtl="0">
              <a:lnSpc>
                <a:spcPct val="115000"/>
              </a:lnSpc>
              <a:spcBef>
                <a:spcPts val="0"/>
              </a:spcBef>
              <a:spcAft>
                <a:spcPts val="0"/>
              </a:spcAft>
              <a:buNone/>
            </a:pPr>
            <a:endParaRPr sz="18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107"/>
          <p:cNvSpPr/>
          <p:nvPr/>
        </p:nvSpPr>
        <p:spPr>
          <a:xfrm>
            <a:off x="576950" y="351300"/>
            <a:ext cx="7924800" cy="8136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r>
              <a:rPr lang="en-US" sz="3000" b="1" i="0" u="none" strike="noStrike" cap="none">
                <a:solidFill>
                  <a:srgbClr val="000000"/>
                </a:solidFill>
              </a:rPr>
              <a:t>Everything you need to know</a:t>
            </a:r>
            <a:endParaRPr sz="3000" b="1" i="0" u="none" strike="noStrike" cap="none"/>
          </a:p>
        </p:txBody>
      </p:sp>
      <p:sp>
        <p:nvSpPr>
          <p:cNvPr id="492" name="Google Shape;492;p107"/>
          <p:cNvSpPr/>
          <p:nvPr/>
        </p:nvSpPr>
        <p:spPr>
          <a:xfrm>
            <a:off x="242990" y="893517"/>
            <a:ext cx="8650800" cy="5070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07"/>
          <p:cNvSpPr/>
          <p:nvPr/>
        </p:nvSpPr>
        <p:spPr>
          <a:xfrm>
            <a:off x="457200" y="1212025"/>
            <a:ext cx="8222400" cy="5395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US" sz="3000" i="0" u="none" strike="noStrike" cap="none">
                <a:solidFill>
                  <a:srgbClr val="000000"/>
                </a:solidFill>
                <a:latin typeface="Nunito"/>
                <a:ea typeface="Nunito"/>
                <a:cs typeface="Nunito"/>
                <a:sym typeface="Nunito"/>
              </a:rPr>
              <a:t>Passwords:   L E N G T H &amp; Unique</a:t>
            </a:r>
            <a:endParaRPr sz="3000" i="0" u="none" strike="noStrike" cap="none">
              <a:latin typeface="Nunito"/>
              <a:ea typeface="Nunito"/>
              <a:cs typeface="Nunito"/>
              <a:sym typeface="Nunito"/>
            </a:endParaRPr>
          </a:p>
          <a:p>
            <a:pPr marL="0" marR="0" lvl="0" indent="0" algn="l" rtl="0">
              <a:lnSpc>
                <a:spcPct val="100000"/>
              </a:lnSpc>
              <a:spcBef>
                <a:spcPts val="1700"/>
              </a:spcBef>
              <a:spcAft>
                <a:spcPts val="0"/>
              </a:spcAft>
              <a:buNone/>
            </a:pPr>
            <a:r>
              <a:rPr lang="en-US" sz="3000" i="0" u="none" strike="noStrike" cap="none">
                <a:solidFill>
                  <a:srgbClr val="000000"/>
                </a:solidFill>
                <a:latin typeface="Nunito"/>
                <a:ea typeface="Nunito"/>
                <a:cs typeface="Nunito"/>
                <a:sym typeface="Nunito"/>
              </a:rPr>
              <a:t>Paranoia:      Think Before You Click</a:t>
            </a:r>
            <a:endParaRPr sz="3000" i="0" u="none" strike="noStrike" cap="none">
              <a:latin typeface="Nunito"/>
              <a:ea typeface="Nunito"/>
              <a:cs typeface="Nunito"/>
              <a:sym typeface="Nunito"/>
            </a:endParaRPr>
          </a:p>
          <a:p>
            <a:pPr marL="0" marR="0" lvl="0" indent="0" algn="l" rtl="0">
              <a:lnSpc>
                <a:spcPct val="100000"/>
              </a:lnSpc>
              <a:spcBef>
                <a:spcPts val="1700"/>
              </a:spcBef>
              <a:spcAft>
                <a:spcPts val="0"/>
              </a:spcAft>
              <a:buNone/>
            </a:pPr>
            <a:r>
              <a:rPr lang="en-US" sz="3000" i="0" u="none" strike="noStrike" cap="none">
                <a:solidFill>
                  <a:srgbClr val="000000"/>
                </a:solidFill>
                <a:latin typeface="Nunito"/>
                <a:ea typeface="Nunito"/>
                <a:cs typeface="Nunito"/>
                <a:sym typeface="Nunito"/>
              </a:rPr>
              <a:t>Backu</a:t>
            </a:r>
            <a:r>
              <a:rPr lang="en-US" sz="3000">
                <a:latin typeface="Nunito"/>
                <a:ea typeface="Nunito"/>
                <a:cs typeface="Nunito"/>
                <a:sym typeface="Nunito"/>
              </a:rPr>
              <a:t>p</a:t>
            </a:r>
            <a:r>
              <a:rPr lang="en-US" sz="3000" i="0" u="none" strike="noStrike" cap="none">
                <a:solidFill>
                  <a:srgbClr val="000000"/>
                </a:solidFill>
                <a:latin typeface="Nunito"/>
                <a:ea typeface="Nunito"/>
                <a:cs typeface="Nunito"/>
                <a:sym typeface="Nunito"/>
              </a:rPr>
              <a:t>s:       Frequent and Automatic</a:t>
            </a:r>
            <a:endParaRPr sz="3000" i="0" u="none" strike="noStrike" cap="none">
              <a:latin typeface="Nunito"/>
              <a:ea typeface="Nunito"/>
              <a:cs typeface="Nunito"/>
              <a:sym typeface="Nunito"/>
            </a:endParaRPr>
          </a:p>
          <a:p>
            <a:pPr marL="0" marR="0" lvl="0" indent="0" algn="l" rtl="0">
              <a:lnSpc>
                <a:spcPct val="100000"/>
              </a:lnSpc>
              <a:spcBef>
                <a:spcPts val="1700"/>
              </a:spcBef>
              <a:spcAft>
                <a:spcPts val="0"/>
              </a:spcAft>
              <a:buNone/>
            </a:pPr>
            <a:r>
              <a:rPr lang="en-US" sz="3000" i="0" u="none" strike="noStrike" cap="none">
                <a:solidFill>
                  <a:srgbClr val="000000"/>
                </a:solidFill>
                <a:latin typeface="Nunito"/>
                <a:ea typeface="Nunito"/>
                <a:cs typeface="Nunito"/>
                <a:sym typeface="Nunito"/>
              </a:rPr>
              <a:t>Patches:        Set to Auto</a:t>
            </a:r>
            <a:endParaRPr sz="3000" i="0" u="none" strike="noStrike" cap="none">
              <a:latin typeface="Nunito"/>
              <a:ea typeface="Nunito"/>
              <a:cs typeface="Nunito"/>
              <a:sym typeface="Nunito"/>
            </a:endParaRPr>
          </a:p>
          <a:p>
            <a:pPr marL="0" marR="0" lvl="0" indent="0" algn="l" rtl="0">
              <a:lnSpc>
                <a:spcPct val="100000"/>
              </a:lnSpc>
              <a:spcBef>
                <a:spcPts val="1700"/>
              </a:spcBef>
              <a:spcAft>
                <a:spcPts val="0"/>
              </a:spcAft>
              <a:buNone/>
            </a:pPr>
            <a:r>
              <a:rPr lang="en-US" sz="3000" i="0" u="none" strike="noStrike" cap="none">
                <a:solidFill>
                  <a:srgbClr val="000000"/>
                </a:solidFill>
                <a:latin typeface="Nunito"/>
                <a:ea typeface="Nunito"/>
                <a:cs typeface="Nunito"/>
                <a:sym typeface="Nunito"/>
              </a:rPr>
              <a:t>Upskill:          Regular training</a:t>
            </a:r>
            <a:endParaRPr sz="3000" i="0" u="none" strike="noStrike" cap="none">
              <a:latin typeface="Nunito"/>
              <a:ea typeface="Nunito"/>
              <a:cs typeface="Nunito"/>
              <a:sym typeface="Nunito"/>
            </a:endParaRPr>
          </a:p>
          <a:p>
            <a:pPr marL="0" marR="0" lvl="0" indent="0" algn="l" rtl="0">
              <a:lnSpc>
                <a:spcPct val="100000"/>
              </a:lnSpc>
              <a:spcBef>
                <a:spcPts val="1700"/>
              </a:spcBef>
              <a:spcAft>
                <a:spcPts val="0"/>
              </a:spcAft>
              <a:buNone/>
            </a:pPr>
            <a:r>
              <a:rPr lang="en-US" sz="3000" i="0" u="none" strike="noStrike" cap="none">
                <a:solidFill>
                  <a:srgbClr val="000000"/>
                </a:solidFill>
                <a:latin typeface="Nunito"/>
                <a:ea typeface="Nunito"/>
                <a:cs typeface="Nunito"/>
                <a:sym typeface="Nunito"/>
              </a:rPr>
              <a:t>Protect:         </a:t>
            </a:r>
            <a:r>
              <a:rPr lang="en-US" sz="3000">
                <a:latin typeface="Nunito"/>
                <a:ea typeface="Nunito"/>
                <a:cs typeface="Nunito"/>
                <a:sym typeface="Nunito"/>
              </a:rPr>
              <a:t>Review all settings</a:t>
            </a:r>
            <a:endParaRPr sz="3000" i="0" u="none" strike="noStrike" cap="none">
              <a:latin typeface="Nunito"/>
              <a:ea typeface="Nunito"/>
              <a:cs typeface="Nunito"/>
              <a:sym typeface="Nuni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108"/>
          <p:cNvSpPr txBox="1"/>
          <p:nvPr/>
        </p:nvSpPr>
        <p:spPr>
          <a:xfrm>
            <a:off x="565600" y="323200"/>
            <a:ext cx="8181000" cy="616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600" b="1"/>
          </a:p>
          <a:p>
            <a:pPr marL="0" lvl="0" indent="0" algn="ctr" rtl="0">
              <a:spcBef>
                <a:spcPts val="0"/>
              </a:spcBef>
              <a:spcAft>
                <a:spcPts val="0"/>
              </a:spcAft>
              <a:buNone/>
            </a:pPr>
            <a:endParaRPr sz="3600" b="1"/>
          </a:p>
          <a:p>
            <a:pPr marL="0" lvl="0" indent="0" algn="ctr" rtl="0">
              <a:spcBef>
                <a:spcPts val="0"/>
              </a:spcBef>
              <a:spcAft>
                <a:spcPts val="0"/>
              </a:spcAft>
              <a:buNone/>
            </a:pPr>
            <a:endParaRPr sz="3600" b="1"/>
          </a:p>
          <a:p>
            <a:pPr marL="0" lvl="0" indent="0" algn="ctr" rtl="0">
              <a:spcBef>
                <a:spcPts val="0"/>
              </a:spcBef>
              <a:spcAft>
                <a:spcPts val="0"/>
              </a:spcAft>
              <a:buNone/>
            </a:pPr>
            <a:r>
              <a:rPr lang="en-US" sz="3600" b="1"/>
              <a:t>We are all targets</a:t>
            </a:r>
            <a:endParaRPr sz="3600" b="1"/>
          </a:p>
          <a:p>
            <a:pPr marL="0" lvl="0" indent="0" algn="ctr" rtl="0">
              <a:spcBef>
                <a:spcPts val="0"/>
              </a:spcBef>
              <a:spcAft>
                <a:spcPts val="0"/>
              </a:spcAft>
              <a:buNone/>
            </a:pPr>
            <a:endParaRPr sz="3600" b="1"/>
          </a:p>
          <a:p>
            <a:pPr marL="0" lvl="0" indent="0" algn="ctr" rtl="0">
              <a:spcBef>
                <a:spcPts val="0"/>
              </a:spcBef>
              <a:spcAft>
                <a:spcPts val="0"/>
              </a:spcAft>
              <a:buNone/>
            </a:pPr>
            <a:r>
              <a:rPr lang="en-US" sz="3600" b="1"/>
              <a:t>We all have something of value</a:t>
            </a:r>
            <a:endParaRPr sz="3600" b="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109"/>
          <p:cNvSpPr txBox="1"/>
          <p:nvPr/>
        </p:nvSpPr>
        <p:spPr>
          <a:xfrm>
            <a:off x="0" y="0"/>
            <a:ext cx="9098700" cy="680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300" b="1"/>
              <a:t>List O’ Libraries In The News</a:t>
            </a:r>
            <a:endParaRPr sz="2300" b="1"/>
          </a:p>
          <a:p>
            <a:pPr marL="0" lvl="0" indent="0" algn="ctr" rtl="0">
              <a:spcBef>
                <a:spcPts val="0"/>
              </a:spcBef>
              <a:spcAft>
                <a:spcPts val="0"/>
              </a:spcAft>
              <a:buNone/>
            </a:pPr>
            <a:endParaRPr sz="2200"/>
          </a:p>
          <a:p>
            <a:pPr marL="0" lvl="0" indent="0" algn="ctr" rtl="0">
              <a:spcBef>
                <a:spcPts val="0"/>
              </a:spcBef>
              <a:spcAft>
                <a:spcPts val="0"/>
              </a:spcAft>
              <a:buNone/>
            </a:pPr>
            <a:r>
              <a:rPr lang="en-US" sz="2200"/>
              <a:t>The Kokomo-Howard Public Library</a:t>
            </a:r>
            <a:endParaRPr sz="2200"/>
          </a:p>
          <a:p>
            <a:pPr marL="0" lvl="0" indent="0" algn="ctr" rtl="0">
              <a:spcBef>
                <a:spcPts val="0"/>
              </a:spcBef>
              <a:spcAft>
                <a:spcPts val="0"/>
              </a:spcAft>
              <a:buNone/>
            </a:pPr>
            <a:r>
              <a:rPr lang="en-US" sz="2200"/>
              <a:t>Northampton Area Public Library</a:t>
            </a:r>
            <a:endParaRPr sz="2200"/>
          </a:p>
          <a:p>
            <a:pPr marL="0" lvl="0" indent="0" algn="ctr" rtl="0">
              <a:spcBef>
                <a:spcPts val="0"/>
              </a:spcBef>
              <a:spcAft>
                <a:spcPts val="0"/>
              </a:spcAft>
              <a:buNone/>
            </a:pPr>
            <a:r>
              <a:rPr lang="en-US" sz="2200"/>
              <a:t>Wilmer, Texas</a:t>
            </a:r>
            <a:endParaRPr sz="2200"/>
          </a:p>
          <a:p>
            <a:pPr marL="0" lvl="0" indent="0" algn="ctr" rtl="0">
              <a:spcBef>
                <a:spcPts val="0"/>
              </a:spcBef>
              <a:spcAft>
                <a:spcPts val="0"/>
              </a:spcAft>
              <a:buNone/>
            </a:pPr>
            <a:r>
              <a:rPr lang="en-US" sz="2200"/>
              <a:t>The Bartlett Public Library District</a:t>
            </a:r>
            <a:endParaRPr sz="2200"/>
          </a:p>
          <a:p>
            <a:pPr marL="0" lvl="0" indent="0" algn="ctr" rtl="0">
              <a:spcBef>
                <a:spcPts val="0"/>
              </a:spcBef>
              <a:spcAft>
                <a:spcPts val="0"/>
              </a:spcAft>
              <a:buNone/>
            </a:pPr>
            <a:r>
              <a:rPr lang="en-US" sz="2200"/>
              <a:t>Contra Costa library system</a:t>
            </a:r>
            <a:endParaRPr sz="2200"/>
          </a:p>
          <a:p>
            <a:pPr marL="0" lvl="0" indent="0" algn="ctr" rtl="0">
              <a:spcBef>
                <a:spcPts val="0"/>
              </a:spcBef>
              <a:spcAft>
                <a:spcPts val="0"/>
              </a:spcAft>
              <a:buNone/>
            </a:pPr>
            <a:r>
              <a:rPr lang="en-US" sz="2200"/>
              <a:t>Volusia library </a:t>
            </a:r>
            <a:endParaRPr sz="2200"/>
          </a:p>
          <a:p>
            <a:pPr marL="0" lvl="0" indent="0" algn="ctr" rtl="0">
              <a:spcBef>
                <a:spcPts val="0"/>
              </a:spcBef>
              <a:spcAft>
                <a:spcPts val="0"/>
              </a:spcAft>
              <a:buNone/>
            </a:pPr>
            <a:r>
              <a:rPr lang="en-US" sz="2200"/>
              <a:t>Pittsburg Unified School District</a:t>
            </a:r>
            <a:endParaRPr sz="2200"/>
          </a:p>
          <a:p>
            <a:pPr marL="0" lvl="0" indent="0" algn="ctr" rtl="0">
              <a:spcBef>
                <a:spcPts val="0"/>
              </a:spcBef>
              <a:spcAft>
                <a:spcPts val="0"/>
              </a:spcAft>
              <a:buNone/>
            </a:pPr>
            <a:r>
              <a:rPr lang="en-US" sz="2200"/>
              <a:t>Denver Public</a:t>
            </a:r>
            <a:endParaRPr sz="2200"/>
          </a:p>
          <a:p>
            <a:pPr marL="0" lvl="0" indent="0" algn="ctr" rtl="0">
              <a:spcBef>
                <a:spcPts val="0"/>
              </a:spcBef>
              <a:spcAft>
                <a:spcPts val="0"/>
              </a:spcAft>
              <a:buNone/>
            </a:pPr>
            <a:r>
              <a:rPr lang="en-US" sz="2200"/>
              <a:t>Onondaga County library</a:t>
            </a:r>
            <a:endParaRPr sz="2200"/>
          </a:p>
          <a:p>
            <a:pPr marL="0" lvl="0" indent="0" algn="ctr" rtl="0">
              <a:spcBef>
                <a:spcPts val="0"/>
              </a:spcBef>
              <a:spcAft>
                <a:spcPts val="0"/>
              </a:spcAft>
              <a:buNone/>
            </a:pPr>
            <a:r>
              <a:rPr lang="en-US" sz="2200"/>
              <a:t>Spartanburg County </a:t>
            </a:r>
            <a:endParaRPr sz="2200"/>
          </a:p>
          <a:p>
            <a:pPr marL="0" lvl="0" indent="0" algn="ctr" rtl="0">
              <a:spcBef>
                <a:spcPts val="0"/>
              </a:spcBef>
              <a:spcAft>
                <a:spcPts val="0"/>
              </a:spcAft>
              <a:buNone/>
            </a:pPr>
            <a:r>
              <a:rPr lang="en-US" sz="2200"/>
              <a:t>Brownsburg Public Library </a:t>
            </a:r>
            <a:endParaRPr sz="2200"/>
          </a:p>
          <a:p>
            <a:pPr marL="0" lvl="0" indent="0" algn="ctr" rtl="0">
              <a:spcBef>
                <a:spcPts val="0"/>
              </a:spcBef>
              <a:spcAft>
                <a:spcPts val="0"/>
              </a:spcAft>
              <a:buNone/>
            </a:pPr>
            <a:r>
              <a:rPr lang="en-US" sz="2200"/>
              <a:t>Hardin County Schools</a:t>
            </a:r>
            <a:endParaRPr sz="2200"/>
          </a:p>
          <a:p>
            <a:pPr marL="0" lvl="0" indent="0" algn="ctr" rtl="0">
              <a:spcBef>
                <a:spcPts val="0"/>
              </a:spcBef>
              <a:spcAft>
                <a:spcPts val="0"/>
              </a:spcAft>
              <a:buNone/>
            </a:pPr>
            <a:r>
              <a:rPr lang="en-US" sz="2200"/>
              <a:t>Daviess County Public Library </a:t>
            </a:r>
            <a:endParaRPr sz="2200"/>
          </a:p>
          <a:p>
            <a:pPr marL="0" lvl="0" indent="0" algn="ctr" rtl="0">
              <a:spcBef>
                <a:spcPts val="0"/>
              </a:spcBef>
              <a:spcAft>
                <a:spcPts val="0"/>
              </a:spcAft>
              <a:buNone/>
            </a:pPr>
            <a:r>
              <a:rPr lang="en-US" sz="2200"/>
              <a:t>Bartlett Public Library </a:t>
            </a:r>
            <a:endParaRPr sz="2200"/>
          </a:p>
          <a:p>
            <a:pPr marL="0" lvl="0" indent="0" algn="ctr" rtl="0">
              <a:spcBef>
                <a:spcPts val="0"/>
              </a:spcBef>
              <a:spcAft>
                <a:spcPts val="0"/>
              </a:spcAft>
              <a:buNone/>
            </a:pPr>
            <a:r>
              <a:rPr lang="en-US" sz="2200"/>
              <a:t>St. Louis Public Library</a:t>
            </a:r>
            <a:endParaRPr sz="2200"/>
          </a:p>
          <a:p>
            <a:pPr marL="0" lvl="0" indent="0" algn="ctr" rtl="0">
              <a:spcBef>
                <a:spcPts val="0"/>
              </a:spcBef>
              <a:spcAft>
                <a:spcPts val="0"/>
              </a:spcAft>
              <a:buNone/>
            </a:pPr>
            <a:r>
              <a:rPr lang="en-US" sz="2200"/>
              <a:t>Butler County</a:t>
            </a:r>
            <a:endParaRPr sz="2200"/>
          </a:p>
          <a:p>
            <a:pPr marL="0" lvl="0" indent="0" algn="ctr" rtl="0">
              <a:spcBef>
                <a:spcPts val="0"/>
              </a:spcBef>
              <a:spcAft>
                <a:spcPts val="0"/>
              </a:spcAft>
              <a:buNone/>
            </a:pPr>
            <a:r>
              <a:rPr lang="en-US" sz="2200"/>
              <a:t>Baltimore County Public Schools</a:t>
            </a:r>
            <a:endParaRPr sz="2200"/>
          </a:p>
          <a:p>
            <a:pPr marL="0" lvl="0" indent="0" algn="ctr" rtl="0">
              <a:spcBef>
                <a:spcPts val="0"/>
              </a:spcBef>
              <a:spcAft>
                <a:spcPts val="0"/>
              </a:spcAft>
              <a:buNone/>
            </a:pPr>
            <a:r>
              <a:rPr lang="en-US" sz="2200"/>
              <a:t>Tillamook County </a:t>
            </a:r>
            <a:endParaRPr sz="22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110"/>
          <p:cNvSpPr/>
          <p:nvPr/>
        </p:nvSpPr>
        <p:spPr>
          <a:xfrm>
            <a:off x="457200" y="274680"/>
            <a:ext cx="8208000" cy="6028200"/>
          </a:xfrm>
          <a:prstGeom prst="rect">
            <a:avLst/>
          </a:prstGeom>
          <a:no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“Security &amp; Privacy </a:t>
            </a:r>
            <a:r>
              <a:rPr lang="en-US" sz="4400"/>
              <a:t>can be</a:t>
            </a:r>
            <a:r>
              <a:rPr lang="en-US" sz="4400" b="0" i="0" u="none" strike="noStrike" cap="none">
                <a:solidFill>
                  <a:srgbClr val="000000"/>
                </a:solidFill>
                <a:latin typeface="Arial"/>
                <a:ea typeface="Arial"/>
                <a:cs typeface="Arial"/>
                <a:sym typeface="Arial"/>
              </a:rPr>
              <a:t> two different things: </a:t>
            </a:r>
            <a:r>
              <a:rPr lang="en-US" sz="4400"/>
              <a:t>They can be both </a:t>
            </a:r>
            <a:r>
              <a:rPr lang="en-US" sz="4400" b="0" i="0" u="none" strike="noStrike" cap="none">
                <a:solidFill>
                  <a:srgbClr val="000000"/>
                </a:solidFill>
                <a:latin typeface="Arial"/>
                <a:ea typeface="Arial"/>
                <a:cs typeface="Arial"/>
                <a:sym typeface="Arial"/>
              </a:rPr>
              <a:t>a feeling &amp; a reality ”</a:t>
            </a:r>
            <a:endParaRPr sz="44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44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1200" b="0" i="1" u="none" strike="noStrike" cap="none">
                <a:solidFill>
                  <a:srgbClr val="000000"/>
                </a:solidFill>
                <a:latin typeface="Arial"/>
                <a:ea typeface="Arial"/>
                <a:cs typeface="Arial"/>
                <a:sym typeface="Arial"/>
              </a:rPr>
              <a:t>Bruce Schneier – TedxPSU</a:t>
            </a:r>
            <a:endParaRPr sz="1200" b="0" i="0" u="none" strike="noStrike" cap="none">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93"/>
          <p:cNvSpPr txBox="1">
            <a:spLocks noGrp="1"/>
          </p:cNvSpPr>
          <p:nvPr>
            <p:ph type="body" idx="1"/>
          </p:nvPr>
        </p:nvSpPr>
        <p:spPr>
          <a:xfrm>
            <a:off x="311700" y="257174"/>
            <a:ext cx="8520600" cy="6343651"/>
          </a:xfrm>
          <a:prstGeom prst="rect">
            <a:avLst/>
          </a:prstGeom>
          <a:noFill/>
          <a:ln>
            <a:noFill/>
          </a:ln>
        </p:spPr>
        <p:txBody>
          <a:bodyPr spcFirstLastPara="1" wrap="square" lIns="91425" tIns="91425" rIns="91425" bIns="91425" anchor="t" anchorCtr="0">
            <a:noAutofit/>
          </a:bodyPr>
          <a:lstStyle/>
          <a:p>
            <a:pPr marL="152392" lvl="0" indent="0" algn="l" rtl="0">
              <a:lnSpc>
                <a:spcPct val="90000"/>
              </a:lnSpc>
              <a:spcBef>
                <a:spcPts val="1000"/>
              </a:spcBef>
              <a:spcAft>
                <a:spcPts val="0"/>
              </a:spcAft>
              <a:buClr>
                <a:srgbClr val="20232E"/>
              </a:buClr>
              <a:buSzPts val="2000"/>
              <a:buNone/>
            </a:pPr>
            <a:r>
              <a:rPr lang="en-US"/>
              <a:t>This project was supported in whole or in part by the U.S. Institute of Museum and Library Services under the provisions of the Library Services and Technology Act, administered in California by the State Librarian. The opinions expressed herein do not necessarily reflect the position or policy of the U.S. Institute of Museum and Library Services or the California State Library, and no official endorsement by the U.S. Institute of Museum and Library Services or the California State Library should be inferred. </a:t>
            </a:r>
            <a:endParaRPr sz="2667"/>
          </a:p>
        </p:txBody>
      </p:sp>
      <p:pic>
        <p:nvPicPr>
          <p:cNvPr id="390" name="Google Shape;390;p93"/>
          <p:cNvPicPr preferRelativeResize="0"/>
          <p:nvPr/>
        </p:nvPicPr>
        <p:blipFill rotWithShape="1">
          <a:blip r:embed="rId3">
            <a:alphaModFix/>
          </a:blip>
          <a:srcRect/>
          <a:stretch/>
        </p:blipFill>
        <p:spPr>
          <a:xfrm>
            <a:off x="1957388" y="2496494"/>
            <a:ext cx="5229225" cy="237886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111"/>
          <p:cNvSpPr/>
          <p:nvPr/>
        </p:nvSpPr>
        <p:spPr>
          <a:xfrm>
            <a:off x="731525" y="320100"/>
            <a:ext cx="7841100" cy="60792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r>
              <a:rPr lang="en-US" sz="5400" b="1" i="0" u="none" strike="noStrike" cap="none">
                <a:solidFill>
                  <a:srgbClr val="006699"/>
                </a:solidFill>
                <a:latin typeface="Arial"/>
                <a:ea typeface="Arial"/>
                <a:cs typeface="Arial"/>
                <a:sym typeface="Arial"/>
              </a:rPr>
              <a:t>Understanding</a:t>
            </a:r>
            <a:r>
              <a:rPr lang="en-US" sz="5400" b="1">
                <a:solidFill>
                  <a:srgbClr val="006699"/>
                </a:solidFill>
              </a:rPr>
              <a:t>…</a:t>
            </a:r>
            <a:endParaRPr sz="5400" b="1">
              <a:solidFill>
                <a:srgbClr val="006699"/>
              </a:solidFill>
            </a:endParaRPr>
          </a:p>
          <a:p>
            <a:pPr marL="0" marR="0" lvl="0" indent="0" algn="ctr" rtl="0">
              <a:lnSpc>
                <a:spcPct val="100000"/>
              </a:lnSpc>
              <a:spcBef>
                <a:spcPts val="0"/>
              </a:spcBef>
              <a:spcAft>
                <a:spcPts val="0"/>
              </a:spcAft>
              <a:buNone/>
            </a:pPr>
            <a:r>
              <a:rPr lang="en-US" sz="5400" b="1">
                <a:solidFill>
                  <a:srgbClr val="006699"/>
                </a:solidFill>
              </a:rPr>
              <a:t>Information / IT / Data</a:t>
            </a:r>
            <a:endParaRPr sz="5400" b="1">
              <a:solidFill>
                <a:srgbClr val="006699"/>
              </a:solidFill>
            </a:endParaRPr>
          </a:p>
          <a:p>
            <a:pPr marL="0" marR="0" lvl="0" indent="0" algn="ctr" rtl="0">
              <a:lnSpc>
                <a:spcPct val="100000"/>
              </a:lnSpc>
              <a:spcBef>
                <a:spcPts val="0"/>
              </a:spcBef>
              <a:spcAft>
                <a:spcPts val="0"/>
              </a:spcAft>
              <a:buNone/>
            </a:pPr>
            <a:r>
              <a:rPr lang="en-US" sz="5400" b="1">
                <a:solidFill>
                  <a:srgbClr val="006699"/>
                </a:solidFill>
              </a:rPr>
              <a:t>Privacy</a:t>
            </a:r>
            <a:endParaRPr sz="5400" b="1">
              <a:solidFill>
                <a:srgbClr val="006699"/>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112"/>
          <p:cNvSpPr/>
          <p:nvPr/>
        </p:nvSpPr>
        <p:spPr>
          <a:xfrm>
            <a:off x="457200" y="152280"/>
            <a:ext cx="7903080" cy="480924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endParaRPr sz="18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When it comes to Privacy...</a:t>
            </a:r>
            <a:endParaRPr sz="32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 Librarians are different.</a:t>
            </a:r>
            <a:endParaRPr sz="3200" b="0" i="0" u="none" strike="noStrike" cap="none">
              <a:latin typeface="Arial"/>
              <a:ea typeface="Arial"/>
              <a:cs typeface="Arial"/>
              <a:sym typeface="Arial"/>
            </a:endParaRPr>
          </a:p>
          <a:p>
            <a:pPr marL="0" marR="0" lvl="0" indent="0" algn="ctr" rtl="0">
              <a:lnSpc>
                <a:spcPct val="100000"/>
              </a:lnSpc>
              <a:spcBef>
                <a:spcPts val="0"/>
              </a:spcBef>
              <a:spcAft>
                <a:spcPts val="0"/>
              </a:spcAft>
              <a:buNone/>
            </a:pPr>
            <a:endParaRPr sz="3200" b="0" i="0" u="none" strike="noStrike" cap="none">
              <a:latin typeface="Arial"/>
              <a:ea typeface="Arial"/>
              <a:cs typeface="Arial"/>
              <a:sym typeface="Arial"/>
            </a:endParaRPr>
          </a:p>
        </p:txBody>
      </p:sp>
      <p:pic>
        <p:nvPicPr>
          <p:cNvPr id="523" name="Google Shape;523;p112"/>
          <p:cNvPicPr preferRelativeResize="0"/>
          <p:nvPr/>
        </p:nvPicPr>
        <p:blipFill rotWithShape="1">
          <a:blip r:embed="rId3">
            <a:alphaModFix/>
          </a:blip>
          <a:srcRect/>
          <a:stretch/>
        </p:blipFill>
        <p:spPr>
          <a:xfrm>
            <a:off x="2027637" y="1460124"/>
            <a:ext cx="5295725" cy="5295700"/>
          </a:xfrm>
          <a:prstGeom prst="rect">
            <a:avLst/>
          </a:prstGeom>
          <a:noFill/>
          <a:ln>
            <a:noFill/>
          </a:ln>
        </p:spPr>
      </p:pic>
      <p:sp>
        <p:nvSpPr>
          <p:cNvPr id="524" name="Google Shape;524;p112"/>
          <p:cNvSpPr/>
          <p:nvPr/>
        </p:nvSpPr>
        <p:spPr>
          <a:xfrm>
            <a:off x="3238560" y="6492960"/>
            <a:ext cx="2873880" cy="34344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1200" b="0" i="0" u="none" strike="noStrike" cap="none">
                <a:solidFill>
                  <a:srgbClr val="888888"/>
                </a:solidFill>
                <a:latin typeface="Arial"/>
                <a:ea typeface="Arial"/>
                <a:cs typeface="Arial"/>
                <a:sym typeface="Arial"/>
              </a:rPr>
              <a:t>Privacy</a:t>
            </a:r>
            <a:endParaRPr sz="1200" b="0" i="0" u="none" strike="noStrike" cap="none">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113"/>
          <p:cNvSpPr/>
          <p:nvPr/>
        </p:nvSpPr>
        <p:spPr>
          <a:xfrm>
            <a:off x="365760" y="220680"/>
            <a:ext cx="6563880" cy="448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13"/>
          <p:cNvSpPr/>
          <p:nvPr/>
        </p:nvSpPr>
        <p:spPr>
          <a:xfrm>
            <a:off x="244440" y="892080"/>
            <a:ext cx="8650800" cy="50709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13"/>
          <p:cNvSpPr/>
          <p:nvPr/>
        </p:nvSpPr>
        <p:spPr>
          <a:xfrm>
            <a:off x="457200" y="731520"/>
            <a:ext cx="8222400" cy="4843440"/>
          </a:xfrm>
          <a:prstGeom prst="rect">
            <a:avLst/>
          </a:prstGeom>
          <a:noFill/>
          <a:ln>
            <a:noFill/>
          </a:ln>
        </p:spPr>
        <p:txBody>
          <a:bodyPr spcFirstLastPara="1" wrap="square" lIns="0" tIns="0" rIns="0" bIns="0" anchor="ctr" anchorCtr="0">
            <a:noAutofit/>
          </a:bodyPr>
          <a:lstStyle/>
          <a:p>
            <a:pPr marL="0" lvl="0" indent="0" algn="ctr" rtl="0">
              <a:spcBef>
                <a:spcPts val="4536"/>
              </a:spcBef>
              <a:spcAft>
                <a:spcPts val="0"/>
              </a:spcAft>
              <a:buClr>
                <a:schemeClr val="dk1"/>
              </a:buClr>
              <a:buFont typeface="Arial"/>
              <a:buNone/>
            </a:pPr>
            <a:r>
              <a:rPr lang="en-US" sz="2400">
                <a:solidFill>
                  <a:schemeClr val="dk1"/>
                </a:solidFill>
              </a:rPr>
              <a:t>Privacy Vs. Data Privacy</a:t>
            </a:r>
            <a:endParaRPr sz="2400"/>
          </a:p>
          <a:p>
            <a:pPr marL="0" marR="0" lvl="0" indent="0" algn="l" rtl="0">
              <a:lnSpc>
                <a:spcPct val="100000"/>
              </a:lnSpc>
              <a:spcBef>
                <a:spcPts val="0"/>
              </a:spcBef>
              <a:spcAft>
                <a:spcPts val="0"/>
              </a:spcAft>
              <a:buNone/>
            </a:pPr>
            <a:endParaRPr sz="2200"/>
          </a:p>
          <a:p>
            <a:pPr marL="0" marR="0" lvl="0" indent="0" algn="l" rtl="0">
              <a:lnSpc>
                <a:spcPct val="100000"/>
              </a:lnSpc>
              <a:spcBef>
                <a:spcPts val="0"/>
              </a:spcBef>
              <a:spcAft>
                <a:spcPts val="0"/>
              </a:spcAft>
              <a:buNone/>
            </a:pPr>
            <a:endParaRPr sz="2200"/>
          </a:p>
          <a:p>
            <a:pPr marL="0" marR="0" lvl="0" indent="0" algn="l" rtl="0">
              <a:lnSpc>
                <a:spcPct val="100000"/>
              </a:lnSpc>
              <a:spcBef>
                <a:spcPts val="0"/>
              </a:spcBef>
              <a:spcAft>
                <a:spcPts val="0"/>
              </a:spcAft>
              <a:buNone/>
            </a:pPr>
            <a:endParaRPr sz="2200"/>
          </a:p>
          <a:p>
            <a:pPr marL="0" marR="0" lvl="0" indent="0" algn="l" rtl="0">
              <a:lnSpc>
                <a:spcPct val="100000"/>
              </a:lnSpc>
              <a:spcBef>
                <a:spcPts val="0"/>
              </a:spcBef>
              <a:spcAft>
                <a:spcPts val="0"/>
              </a:spcAft>
              <a:buNone/>
            </a:pPr>
            <a:r>
              <a:rPr lang="en-US" sz="2200" b="0" i="0" u="none" strike="noStrike" cap="none">
                <a:solidFill>
                  <a:srgbClr val="000000"/>
                </a:solidFill>
                <a:latin typeface="Arial"/>
                <a:ea typeface="Arial"/>
                <a:cs typeface="Arial"/>
                <a:sym typeface="Arial"/>
              </a:rPr>
              <a:t>The rules of privacy are being defined and redefined today. </a:t>
            </a:r>
            <a:endParaRPr sz="2200" b="0" i="0" u="none" strike="noStrike" cap="none">
              <a:latin typeface="Arial"/>
              <a:ea typeface="Arial"/>
              <a:cs typeface="Arial"/>
              <a:sym typeface="Arial"/>
            </a:endParaRPr>
          </a:p>
          <a:p>
            <a:pPr marL="0" marR="0" lvl="0" indent="0" algn="l" rtl="0">
              <a:lnSpc>
                <a:spcPct val="100000"/>
              </a:lnSpc>
              <a:spcBef>
                <a:spcPts val="4536"/>
              </a:spcBef>
              <a:spcAft>
                <a:spcPts val="0"/>
              </a:spcAft>
              <a:buNone/>
            </a:pPr>
            <a:r>
              <a:rPr lang="en-US" sz="2200" b="0" i="0" u="none" strike="noStrike" cap="none">
                <a:solidFill>
                  <a:srgbClr val="000000"/>
                </a:solidFill>
                <a:latin typeface="Arial"/>
                <a:ea typeface="Arial"/>
                <a:cs typeface="Arial"/>
                <a:sym typeface="Arial"/>
              </a:rPr>
              <a:t>So much of what we do is for sale now.</a:t>
            </a:r>
            <a:endParaRPr sz="2200" b="0" i="0" u="none" strike="noStrike" cap="none">
              <a:latin typeface="Arial"/>
              <a:ea typeface="Arial"/>
              <a:cs typeface="Arial"/>
              <a:sym typeface="Arial"/>
            </a:endParaRPr>
          </a:p>
          <a:p>
            <a:pPr marL="0" marR="0" lvl="0" indent="0" algn="l" rtl="0">
              <a:lnSpc>
                <a:spcPct val="100000"/>
              </a:lnSpc>
              <a:spcBef>
                <a:spcPts val="4536"/>
              </a:spcBef>
              <a:spcAft>
                <a:spcPts val="0"/>
              </a:spcAft>
              <a:buNone/>
            </a:pPr>
            <a:r>
              <a:rPr lang="en-US" sz="2200" b="0" i="0" u="none" strike="noStrike" cap="none">
                <a:solidFill>
                  <a:srgbClr val="000000"/>
                </a:solidFill>
                <a:latin typeface="Arial"/>
                <a:ea typeface="Arial"/>
                <a:cs typeface="Arial"/>
                <a:sym typeface="Arial"/>
              </a:rPr>
              <a:t>Things that used to be ephemeral are now permanent(ish).</a:t>
            </a: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4536"/>
              </a:spcBef>
              <a:spcAft>
                <a:spcPts val="0"/>
              </a:spcAft>
              <a:buNone/>
            </a:pPr>
            <a:endParaRPr sz="22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114"/>
          <p:cNvPicPr preferRelativeResize="0"/>
          <p:nvPr/>
        </p:nvPicPr>
        <p:blipFill>
          <a:blip r:embed="rId3">
            <a:alphaModFix/>
          </a:blip>
          <a:stretch>
            <a:fillRect/>
          </a:stretch>
        </p:blipFill>
        <p:spPr>
          <a:xfrm>
            <a:off x="476750" y="176125"/>
            <a:ext cx="7829850" cy="6050350"/>
          </a:xfrm>
          <a:prstGeom prst="rect">
            <a:avLst/>
          </a:prstGeom>
          <a:noFill/>
          <a:ln>
            <a:noFill/>
          </a:ln>
        </p:spPr>
      </p:pic>
      <p:sp>
        <p:nvSpPr>
          <p:cNvPr id="538" name="Google Shape;538;p114"/>
          <p:cNvSpPr txBox="1"/>
          <p:nvPr/>
        </p:nvSpPr>
        <p:spPr>
          <a:xfrm>
            <a:off x="0" y="6541000"/>
            <a:ext cx="9144000" cy="31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100" u="sng">
                <a:solidFill>
                  <a:schemeClr val="hlink"/>
                </a:solidFill>
                <a:hlinkClick r:id="rId4"/>
              </a:rPr>
              <a:t>https://www.linuxjournal.com/content/privacy-mine-right-individual-persons-not-data</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115"/>
          <p:cNvSpPr txBox="1"/>
          <p:nvPr/>
        </p:nvSpPr>
        <p:spPr>
          <a:xfrm>
            <a:off x="881750" y="0"/>
            <a:ext cx="8184900" cy="6858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3000" b="1">
              <a:solidFill>
                <a:schemeClr val="dk1"/>
              </a:solidFill>
              <a:highlight>
                <a:srgbClr val="FFFFFF"/>
              </a:highlight>
            </a:endParaRPr>
          </a:p>
          <a:p>
            <a:pPr marL="0" lvl="0" indent="0" algn="ctr" rtl="0">
              <a:lnSpc>
                <a:spcPct val="115000"/>
              </a:lnSpc>
              <a:spcBef>
                <a:spcPts val="0"/>
              </a:spcBef>
              <a:spcAft>
                <a:spcPts val="0"/>
              </a:spcAft>
              <a:buNone/>
            </a:pPr>
            <a:r>
              <a:rPr lang="en-US" sz="3000" b="1">
                <a:solidFill>
                  <a:schemeClr val="dk1"/>
                </a:solidFill>
                <a:highlight>
                  <a:srgbClr val="FFFFFF"/>
                </a:highlight>
              </a:rPr>
              <a:t>Threats To Privacy?</a:t>
            </a:r>
            <a:endParaRPr sz="3000" b="1">
              <a:solidFill>
                <a:schemeClr val="dk1"/>
              </a:solidFill>
              <a:highlight>
                <a:srgbClr val="FFFFFF"/>
              </a:highlight>
            </a:endParaRPr>
          </a:p>
          <a:p>
            <a:pPr marL="0" lvl="0" indent="0" algn="l" rtl="0">
              <a:lnSpc>
                <a:spcPct val="115000"/>
              </a:lnSpc>
              <a:spcBef>
                <a:spcPts val="0"/>
              </a:spcBef>
              <a:spcAft>
                <a:spcPts val="0"/>
              </a:spcAft>
              <a:buNone/>
            </a:pPr>
            <a:endParaRPr sz="3000" b="1">
              <a:solidFill>
                <a:schemeClr val="dk1"/>
              </a:solidFill>
              <a:highlight>
                <a:srgbClr val="FFFFFF"/>
              </a:highlight>
            </a:endParaRPr>
          </a:p>
          <a:p>
            <a:pPr marL="0" lvl="0" indent="0" algn="l" rtl="0">
              <a:lnSpc>
                <a:spcPct val="115000"/>
              </a:lnSpc>
              <a:spcBef>
                <a:spcPts val="0"/>
              </a:spcBef>
              <a:spcAft>
                <a:spcPts val="0"/>
              </a:spcAft>
              <a:buNone/>
            </a:pPr>
            <a:endParaRPr sz="3000" b="1">
              <a:solidFill>
                <a:schemeClr val="dk1"/>
              </a:solidFill>
              <a:highlight>
                <a:srgbClr val="FFFFFF"/>
              </a:highlight>
            </a:endParaRPr>
          </a:p>
          <a:p>
            <a:pPr marL="457200" lvl="0" indent="-419100" algn="l" rtl="0">
              <a:lnSpc>
                <a:spcPct val="200000"/>
              </a:lnSpc>
              <a:spcBef>
                <a:spcPts val="0"/>
              </a:spcBef>
              <a:spcAft>
                <a:spcPts val="0"/>
              </a:spcAft>
              <a:buClr>
                <a:schemeClr val="dk1"/>
              </a:buClr>
              <a:buSzPts val="3000"/>
              <a:buAutoNum type="arabicPeriod"/>
            </a:pPr>
            <a:r>
              <a:rPr lang="en-US" sz="3000" b="1">
                <a:solidFill>
                  <a:schemeClr val="dk1"/>
                </a:solidFill>
                <a:highlight>
                  <a:srgbClr val="FFFFFF"/>
                </a:highlight>
              </a:rPr>
              <a:t>The government threat</a:t>
            </a:r>
            <a:endParaRPr sz="3000" b="1">
              <a:solidFill>
                <a:schemeClr val="dk1"/>
              </a:solidFill>
              <a:highlight>
                <a:srgbClr val="FFFFFF"/>
              </a:highlight>
            </a:endParaRPr>
          </a:p>
          <a:p>
            <a:pPr marL="457200" lvl="0" indent="-419100" algn="l" rtl="0">
              <a:lnSpc>
                <a:spcPct val="200000"/>
              </a:lnSpc>
              <a:spcBef>
                <a:spcPts val="0"/>
              </a:spcBef>
              <a:spcAft>
                <a:spcPts val="0"/>
              </a:spcAft>
              <a:buClr>
                <a:schemeClr val="dk1"/>
              </a:buClr>
              <a:buSzPts val="3000"/>
              <a:buAutoNum type="arabicPeriod"/>
            </a:pPr>
            <a:r>
              <a:rPr lang="en-US" sz="3000" b="1">
                <a:solidFill>
                  <a:schemeClr val="dk1"/>
                </a:solidFill>
                <a:highlight>
                  <a:srgbClr val="FFFFFF"/>
                </a:highlight>
              </a:rPr>
              <a:t>The criminal threat</a:t>
            </a:r>
            <a:endParaRPr sz="3000" b="1">
              <a:solidFill>
                <a:schemeClr val="dk1"/>
              </a:solidFill>
              <a:highlight>
                <a:srgbClr val="FFFFFF"/>
              </a:highlight>
            </a:endParaRPr>
          </a:p>
          <a:p>
            <a:pPr marL="457200" lvl="0" indent="-419100" algn="l" rtl="0">
              <a:lnSpc>
                <a:spcPct val="200000"/>
              </a:lnSpc>
              <a:spcBef>
                <a:spcPts val="0"/>
              </a:spcBef>
              <a:spcAft>
                <a:spcPts val="0"/>
              </a:spcAft>
              <a:buClr>
                <a:schemeClr val="dk1"/>
              </a:buClr>
              <a:buSzPts val="3000"/>
              <a:buAutoNum type="arabicPeriod"/>
            </a:pPr>
            <a:r>
              <a:rPr lang="en-US" sz="3000" b="1">
                <a:solidFill>
                  <a:schemeClr val="dk1"/>
                </a:solidFill>
                <a:highlight>
                  <a:srgbClr val="FFFFFF"/>
                </a:highlight>
              </a:rPr>
              <a:t>The corporate threat</a:t>
            </a:r>
            <a:endParaRPr sz="3000" b="1">
              <a:solidFill>
                <a:schemeClr val="dk1"/>
              </a:solidFill>
              <a:highlight>
                <a:srgbClr val="FFFFFF"/>
              </a:highlight>
            </a:endParaRPr>
          </a:p>
          <a:p>
            <a:pPr marL="0" lvl="0" indent="0" algn="l" rtl="0">
              <a:lnSpc>
                <a:spcPct val="115000"/>
              </a:lnSpc>
              <a:spcBef>
                <a:spcPts val="0"/>
              </a:spcBef>
              <a:spcAft>
                <a:spcPts val="0"/>
              </a:spcAft>
              <a:buNone/>
            </a:pPr>
            <a:endParaRPr sz="3000" b="1">
              <a:solidFill>
                <a:schemeClr val="dk1"/>
              </a:solidFill>
              <a:highlight>
                <a:srgbClr val="FFFFFF"/>
              </a:highlight>
            </a:endParaRPr>
          </a:p>
          <a:p>
            <a:pPr marL="0" lvl="0" indent="0" algn="l" rtl="0">
              <a:lnSpc>
                <a:spcPct val="115000"/>
              </a:lnSpc>
              <a:spcBef>
                <a:spcPts val="0"/>
              </a:spcBef>
              <a:spcAft>
                <a:spcPts val="0"/>
              </a:spcAft>
              <a:buNone/>
            </a:pPr>
            <a:endParaRPr sz="11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116"/>
          <p:cNvSpPr txBox="1"/>
          <p:nvPr/>
        </p:nvSpPr>
        <p:spPr>
          <a:xfrm>
            <a:off x="0" y="602500"/>
            <a:ext cx="9144000" cy="555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3600" b="1">
                <a:solidFill>
                  <a:srgbClr val="222222"/>
                </a:solidFill>
              </a:rPr>
              <a:t>Privacy is about control</a:t>
            </a:r>
            <a:r>
              <a:rPr lang="en-US" sz="3600">
                <a:solidFill>
                  <a:srgbClr val="222222"/>
                </a:solidFill>
              </a:rPr>
              <a:t>...</a:t>
            </a:r>
            <a:r>
              <a:rPr lang="en-US" sz="3600" b="1">
                <a:solidFill>
                  <a:srgbClr val="222222"/>
                </a:solidFill>
              </a:rPr>
              <a:t>your loss of control over that information is the issue.</a:t>
            </a:r>
            <a:r>
              <a:rPr lang="en-US" sz="3600">
                <a:solidFill>
                  <a:srgbClr val="222222"/>
                </a:solidFill>
              </a:rPr>
              <a:t> </a:t>
            </a:r>
            <a:r>
              <a:rPr lang="en-US" sz="3600" b="1">
                <a:solidFill>
                  <a:srgbClr val="222222"/>
                </a:solidFill>
              </a:rPr>
              <a:t>We may not mind sharing our personal lives and thoughts, but we want to control how, where and with whom. A privacy failure is a control failure.</a:t>
            </a:r>
            <a:endParaRPr sz="3600" b="1">
              <a:solidFill>
                <a:srgbClr val="222222"/>
              </a:solidFill>
            </a:endParaRPr>
          </a:p>
          <a:p>
            <a:pPr marL="0" lvl="0" indent="0" algn="l" rtl="0">
              <a:lnSpc>
                <a:spcPct val="115000"/>
              </a:lnSpc>
              <a:spcBef>
                <a:spcPts val="1100"/>
              </a:spcBef>
              <a:spcAft>
                <a:spcPts val="0"/>
              </a:spcAft>
              <a:buNone/>
            </a:pPr>
            <a:endParaRPr sz="3600">
              <a:solidFill>
                <a:schemeClr val="dk1"/>
              </a:solidFill>
            </a:endParaRPr>
          </a:p>
        </p:txBody>
      </p:sp>
      <p:sp>
        <p:nvSpPr>
          <p:cNvPr id="551" name="Google Shape;551;p116"/>
          <p:cNvSpPr txBox="1"/>
          <p:nvPr/>
        </p:nvSpPr>
        <p:spPr>
          <a:xfrm>
            <a:off x="1267250" y="6378800"/>
            <a:ext cx="7134900" cy="31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t>https://www.schneier.com/blog/archives/2010/04/privacy_and_con.html</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Google Shape;557;p117"/>
          <p:cNvPicPr preferRelativeResize="0"/>
          <p:nvPr/>
        </p:nvPicPr>
        <p:blipFill>
          <a:blip r:embed="rId3">
            <a:alphaModFix/>
          </a:blip>
          <a:stretch>
            <a:fillRect/>
          </a:stretch>
        </p:blipFill>
        <p:spPr>
          <a:xfrm>
            <a:off x="236925" y="827839"/>
            <a:ext cx="8839199" cy="52023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118"/>
          <p:cNvSpPr/>
          <p:nvPr/>
        </p:nvSpPr>
        <p:spPr>
          <a:xfrm>
            <a:off x="533525" y="940476"/>
            <a:ext cx="8207700" cy="37935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Privacy is Getting Better</a:t>
            </a:r>
            <a:r>
              <a:rPr lang="en-US" sz="3600"/>
              <a:t>!</a:t>
            </a:r>
            <a:endParaRPr sz="3600"/>
          </a:p>
          <a:p>
            <a:pPr marL="0" marR="0" lvl="0" indent="0" algn="ctr" rtl="0">
              <a:lnSpc>
                <a:spcPct val="100000"/>
              </a:lnSpc>
              <a:spcBef>
                <a:spcPts val="0"/>
              </a:spcBef>
              <a:spcAft>
                <a:spcPts val="0"/>
              </a:spcAft>
              <a:buNone/>
            </a:pPr>
            <a:endParaRPr sz="3600"/>
          </a:p>
          <a:p>
            <a:pPr marL="0" marR="0" lvl="0" indent="0" algn="ctr"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 But it’s Getting Worse Faster</a:t>
            </a:r>
            <a:endParaRPr sz="3600" b="0" i="0" u="none" strike="noStrike" cap="none">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119"/>
          <p:cNvSpPr/>
          <p:nvPr/>
        </p:nvSpPr>
        <p:spPr>
          <a:xfrm>
            <a:off x="533525" y="360725"/>
            <a:ext cx="8117400" cy="59157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Why?</a:t>
            </a:r>
            <a:endParaRPr sz="3600" b="0" i="0" u="none" strike="noStrike" cap="none">
              <a:latin typeface="Arial"/>
              <a:ea typeface="Arial"/>
              <a:cs typeface="Arial"/>
              <a:sym typeface="Arial"/>
            </a:endParaRPr>
          </a:p>
          <a:p>
            <a:pPr marL="0" marR="0" lvl="0" indent="0" algn="ctr" rtl="0">
              <a:lnSpc>
                <a:spcPct val="100000"/>
              </a:lnSpc>
              <a:spcBef>
                <a:spcPts val="0"/>
              </a:spcBef>
              <a:spcAft>
                <a:spcPts val="0"/>
              </a:spcAft>
              <a:buNone/>
            </a:pPr>
            <a:endParaRPr sz="36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2200" b="1" i="0" u="none" strike="noStrike" cap="none">
                <a:solidFill>
                  <a:srgbClr val="000000"/>
                </a:solidFill>
                <a:latin typeface="Arial"/>
                <a:ea typeface="Arial"/>
                <a:cs typeface="Arial"/>
                <a:sym typeface="Arial"/>
              </a:rPr>
              <a:t>Devices</a:t>
            </a:r>
            <a:r>
              <a:rPr lang="en-US" sz="2200" b="0" i="0" u="none" strike="noStrike" cap="none">
                <a:solidFill>
                  <a:srgbClr val="000000"/>
                </a:solidFill>
                <a:latin typeface="Arial"/>
                <a:ea typeface="Arial"/>
                <a:cs typeface="Arial"/>
                <a:sym typeface="Arial"/>
              </a:rPr>
              <a:t>: There’s an exponential proliferation of devices.</a:t>
            </a:r>
            <a:endParaRPr sz="22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2200" b="0" i="0" u="none" strike="noStrike" cap="none">
                <a:solidFill>
                  <a:srgbClr val="000000"/>
                </a:solidFill>
                <a:latin typeface="Arial"/>
                <a:ea typeface="Arial"/>
                <a:cs typeface="Arial"/>
                <a:sym typeface="Arial"/>
              </a:rPr>
              <a:t> </a:t>
            </a:r>
            <a:endParaRPr sz="22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2200" b="1" i="0" u="none" strike="noStrike" cap="none">
                <a:solidFill>
                  <a:srgbClr val="000000"/>
                </a:solidFill>
                <a:latin typeface="Arial"/>
                <a:ea typeface="Arial"/>
                <a:cs typeface="Arial"/>
                <a:sym typeface="Arial"/>
              </a:rPr>
              <a:t>Data</a:t>
            </a:r>
            <a:r>
              <a:rPr lang="en-US" sz="2200" b="0" i="0" u="none" strike="noStrike" cap="none">
                <a:solidFill>
                  <a:srgbClr val="000000"/>
                </a:solidFill>
                <a:latin typeface="Arial"/>
                <a:ea typeface="Arial"/>
                <a:cs typeface="Arial"/>
                <a:sym typeface="Arial"/>
              </a:rPr>
              <a:t>: With all those devices, comes an avalanche of data.  </a:t>
            </a:r>
            <a:endParaRPr sz="22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22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2200" b="1" i="0" u="none" strike="noStrike" cap="none">
                <a:solidFill>
                  <a:srgbClr val="000000"/>
                </a:solidFill>
                <a:latin typeface="Arial"/>
                <a:ea typeface="Arial"/>
                <a:cs typeface="Arial"/>
                <a:sym typeface="Arial"/>
              </a:rPr>
              <a:t>People</a:t>
            </a:r>
            <a:r>
              <a:rPr lang="en-US" sz="2200" b="0" i="0" u="none" strike="noStrike" cap="none">
                <a:solidFill>
                  <a:srgbClr val="000000"/>
                </a:solidFill>
                <a:latin typeface="Arial"/>
                <a:ea typeface="Arial"/>
                <a:cs typeface="Arial"/>
                <a:sym typeface="Arial"/>
              </a:rPr>
              <a:t>: There just aren’t enough focused on privacy.</a:t>
            </a: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200"/>
          </a:p>
          <a:p>
            <a:pPr marL="0" marR="0" lvl="0" indent="0" algn="l" rtl="0">
              <a:lnSpc>
                <a:spcPct val="100000"/>
              </a:lnSpc>
              <a:spcBef>
                <a:spcPts val="0"/>
              </a:spcBef>
              <a:spcAft>
                <a:spcPts val="0"/>
              </a:spcAft>
              <a:buNone/>
            </a:pPr>
            <a:endParaRPr sz="2200"/>
          </a:p>
          <a:p>
            <a:pPr marL="0" lvl="0" indent="0" algn="ctr" rtl="0">
              <a:spcBef>
                <a:spcPts val="0"/>
              </a:spcBef>
              <a:spcAft>
                <a:spcPts val="0"/>
              </a:spcAft>
              <a:buClr>
                <a:schemeClr val="dk1"/>
              </a:buClr>
              <a:buFont typeface="Arial"/>
              <a:buNone/>
            </a:pPr>
            <a:r>
              <a:rPr lang="en-US" sz="2600">
                <a:solidFill>
                  <a:schemeClr val="dk1"/>
                </a:solidFill>
              </a:rPr>
              <a:t>Surveillance is the business of the Internet</a:t>
            </a:r>
            <a:endParaRPr sz="2600">
              <a:solidFill>
                <a:schemeClr val="dk1"/>
              </a:solidFill>
            </a:endParaRPr>
          </a:p>
          <a:p>
            <a:pPr marL="0" marR="0" lvl="0" indent="0" algn="l" rtl="0">
              <a:lnSpc>
                <a:spcPct val="100000"/>
              </a:lnSpc>
              <a:spcBef>
                <a:spcPts val="0"/>
              </a:spcBef>
              <a:spcAft>
                <a:spcPts val="0"/>
              </a:spcAft>
              <a:buNone/>
            </a:pPr>
            <a:endParaRPr sz="22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120"/>
          <p:cNvSpPr/>
          <p:nvPr/>
        </p:nvSpPr>
        <p:spPr>
          <a:xfrm>
            <a:off x="457200" y="273600"/>
            <a:ext cx="8220240" cy="113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20"/>
          <p:cNvSpPr/>
          <p:nvPr/>
        </p:nvSpPr>
        <p:spPr>
          <a:xfrm>
            <a:off x="457200" y="1604520"/>
            <a:ext cx="8220240" cy="3968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4" name="Google Shape;574;p120"/>
          <p:cNvPicPr preferRelativeResize="0"/>
          <p:nvPr/>
        </p:nvPicPr>
        <p:blipFill rotWithShape="1">
          <a:blip r:embed="rId3">
            <a:alphaModFix/>
          </a:blip>
          <a:srcRect/>
          <a:stretch/>
        </p:blipFill>
        <p:spPr>
          <a:xfrm>
            <a:off x="683280" y="-91440"/>
            <a:ext cx="7854480" cy="684864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94"/>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20232E"/>
              </a:buClr>
              <a:buSzPts val="2800"/>
              <a:buFont typeface="Open Sans"/>
              <a:buNone/>
            </a:pPr>
            <a:r>
              <a:rPr lang="en-US">
                <a:latin typeface="Open Sans"/>
                <a:ea typeface="Open Sans"/>
                <a:cs typeface="Open Sans"/>
                <a:sym typeface="Open Sans"/>
              </a:rPr>
              <a:t>Today’s Schedule</a:t>
            </a:r>
            <a:endParaRPr/>
          </a:p>
        </p:txBody>
      </p:sp>
      <p:sp>
        <p:nvSpPr>
          <p:cNvPr id="396" name="Google Shape;396;p94"/>
          <p:cNvSpPr txBox="1">
            <a:spLocks noGrp="1"/>
          </p:cNvSpPr>
          <p:nvPr>
            <p:ph type="body" idx="1"/>
          </p:nvPr>
        </p:nvSpPr>
        <p:spPr>
          <a:xfrm>
            <a:off x="128650" y="1536625"/>
            <a:ext cx="8940300" cy="4555200"/>
          </a:xfrm>
          <a:prstGeom prst="rect">
            <a:avLst/>
          </a:prstGeom>
          <a:noFill/>
          <a:ln>
            <a:noFill/>
          </a:ln>
        </p:spPr>
        <p:txBody>
          <a:bodyPr spcFirstLastPara="1" wrap="square" lIns="91425" tIns="91425" rIns="91425" bIns="91425" anchor="t" anchorCtr="0">
            <a:noAutofit/>
          </a:bodyPr>
          <a:lstStyle/>
          <a:p>
            <a:pPr marL="152392" lvl="0" indent="0" algn="l" rtl="0">
              <a:lnSpc>
                <a:spcPct val="90000"/>
              </a:lnSpc>
              <a:spcBef>
                <a:spcPts val="1000"/>
              </a:spcBef>
              <a:spcAft>
                <a:spcPts val="0"/>
              </a:spcAft>
              <a:buClr>
                <a:srgbClr val="20232E"/>
              </a:buClr>
              <a:buSzPts val="3200"/>
              <a:buNone/>
            </a:pPr>
            <a:r>
              <a:rPr lang="en-US" sz="3200"/>
              <a:t>10:00 – 10:20	</a:t>
            </a:r>
            <a:r>
              <a:rPr lang="en-US" sz="2800"/>
              <a:t>Welcome &amp; course housekeeping</a:t>
            </a:r>
            <a:endParaRPr sz="1600"/>
          </a:p>
          <a:p>
            <a:pPr marL="152392" lvl="0" indent="0" algn="l" rtl="0">
              <a:lnSpc>
                <a:spcPct val="90000"/>
              </a:lnSpc>
              <a:spcBef>
                <a:spcPts val="1000"/>
              </a:spcBef>
              <a:spcAft>
                <a:spcPts val="0"/>
              </a:spcAft>
              <a:buClr>
                <a:srgbClr val="20232E"/>
              </a:buClr>
              <a:buSzPts val="3200"/>
              <a:buNone/>
            </a:pPr>
            <a:r>
              <a:rPr lang="en-US" sz="3200"/>
              <a:t>10:20 – 10:45 	Training</a:t>
            </a:r>
            <a:endParaRPr/>
          </a:p>
          <a:p>
            <a:pPr marL="152392" lvl="0" indent="0" algn="l" rtl="0">
              <a:lnSpc>
                <a:spcPct val="90000"/>
              </a:lnSpc>
              <a:spcBef>
                <a:spcPts val="1000"/>
              </a:spcBef>
              <a:spcAft>
                <a:spcPts val="0"/>
              </a:spcAft>
              <a:buClr>
                <a:srgbClr val="20232E"/>
              </a:buClr>
              <a:buSzPts val="3200"/>
              <a:buNone/>
            </a:pPr>
            <a:r>
              <a:rPr lang="en-US" sz="3200"/>
              <a:t>10:45 – 10:50 	Break</a:t>
            </a:r>
            <a:endParaRPr/>
          </a:p>
          <a:p>
            <a:pPr marL="152392" lvl="0" indent="0" algn="l" rtl="0">
              <a:lnSpc>
                <a:spcPct val="90000"/>
              </a:lnSpc>
              <a:spcBef>
                <a:spcPts val="1000"/>
              </a:spcBef>
              <a:spcAft>
                <a:spcPts val="0"/>
              </a:spcAft>
              <a:buClr>
                <a:srgbClr val="20232E"/>
              </a:buClr>
              <a:buSzPts val="3200"/>
              <a:buNone/>
            </a:pPr>
            <a:r>
              <a:rPr lang="en-US" sz="3200"/>
              <a:t>10:50 – 11:25 	Training</a:t>
            </a:r>
            <a:endParaRPr/>
          </a:p>
          <a:p>
            <a:pPr marL="152392" lvl="0" indent="0" algn="l" rtl="0">
              <a:lnSpc>
                <a:spcPct val="90000"/>
              </a:lnSpc>
              <a:spcBef>
                <a:spcPts val="1000"/>
              </a:spcBef>
              <a:spcAft>
                <a:spcPts val="0"/>
              </a:spcAft>
              <a:buClr>
                <a:srgbClr val="20232E"/>
              </a:buClr>
              <a:buSzPts val="3200"/>
              <a:buNone/>
            </a:pPr>
            <a:r>
              <a:rPr lang="en-US" sz="3200"/>
              <a:t>11:25 – 11:30 	Wrap up</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121"/>
          <p:cNvSpPr/>
          <p:nvPr/>
        </p:nvSpPr>
        <p:spPr>
          <a:xfrm>
            <a:off x="1322013" y="6422875"/>
            <a:ext cx="6498900" cy="3459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Arial"/>
                <a:ea typeface="Arial"/>
                <a:cs typeface="Arial"/>
                <a:sym typeface="Arial"/>
              </a:rPr>
              <a:t>https://www.linuxjournal.com/content/privacy-still-personal</a:t>
            </a:r>
            <a:endParaRPr sz="900" b="0" i="0" u="none" strike="noStrike" cap="none">
              <a:latin typeface="Arial"/>
              <a:ea typeface="Arial"/>
              <a:cs typeface="Arial"/>
              <a:sym typeface="Arial"/>
            </a:endParaRPr>
          </a:p>
        </p:txBody>
      </p:sp>
      <p:sp>
        <p:nvSpPr>
          <p:cNvPr id="580" name="Google Shape;580;p121"/>
          <p:cNvSpPr/>
          <p:nvPr/>
        </p:nvSpPr>
        <p:spPr>
          <a:xfrm>
            <a:off x="457200" y="273600"/>
            <a:ext cx="8228520" cy="114408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Privacy Policies</a:t>
            </a:r>
            <a:endParaRPr sz="4400" b="0" i="0" u="none" strike="noStrike" cap="none">
              <a:latin typeface="Arial"/>
              <a:ea typeface="Arial"/>
              <a:cs typeface="Arial"/>
              <a:sym typeface="Arial"/>
            </a:endParaRPr>
          </a:p>
        </p:txBody>
      </p:sp>
      <p:sp>
        <p:nvSpPr>
          <p:cNvPr id="581" name="Google Shape;581;p121"/>
          <p:cNvSpPr/>
          <p:nvPr/>
        </p:nvSpPr>
        <p:spPr>
          <a:xfrm>
            <a:off x="457800" y="1265020"/>
            <a:ext cx="8228400" cy="3976500"/>
          </a:xfrm>
          <a:prstGeom prst="rect">
            <a:avLst/>
          </a:prstGeom>
          <a:noFill/>
          <a:ln>
            <a:noFill/>
          </a:ln>
        </p:spPr>
        <p:txBody>
          <a:bodyPr spcFirstLastPara="1" wrap="square" lIns="0" tIns="0" rIns="0" bIns="0" anchor="ctr" anchorCtr="0">
            <a:noAutofit/>
          </a:bodyPr>
          <a:lstStyle/>
          <a:p>
            <a:pPr marL="216000" marR="0" lvl="0" indent="-215280" algn="l" rtl="0">
              <a:lnSpc>
                <a:spcPct val="100000"/>
              </a:lnSpc>
              <a:spcBef>
                <a:spcPts val="0"/>
              </a:spcBef>
              <a:spcAft>
                <a:spcPts val="0"/>
              </a:spcAft>
              <a:buClr>
                <a:srgbClr val="000000"/>
              </a:buClr>
              <a:buSzPts val="3200"/>
              <a:buFont typeface="Noto Sans Symbols"/>
              <a:buAutoNum type="arabicParenR"/>
            </a:pPr>
            <a:r>
              <a:rPr lang="en-US" sz="3200" b="0" i="0" u="none" strike="noStrike" cap="none">
                <a:solidFill>
                  <a:srgbClr val="000000"/>
                </a:solidFill>
                <a:latin typeface="Arial"/>
                <a:ea typeface="Arial"/>
                <a:cs typeface="Arial"/>
                <a:sym typeface="Arial"/>
              </a:rPr>
              <a:t>They can be changed whenever the company pleases.</a:t>
            </a:r>
            <a:endParaRPr sz="3200" b="0" i="0" u="none" strike="noStrike" cap="none">
              <a:latin typeface="Arial"/>
              <a:ea typeface="Arial"/>
              <a:cs typeface="Arial"/>
              <a:sym typeface="Arial"/>
            </a:endParaRPr>
          </a:p>
          <a:p>
            <a:pPr marL="216000" marR="0" lvl="0" indent="-215280" algn="l" rtl="0">
              <a:lnSpc>
                <a:spcPct val="100000"/>
              </a:lnSpc>
              <a:spcBef>
                <a:spcPts val="1700"/>
              </a:spcBef>
              <a:spcAft>
                <a:spcPts val="0"/>
              </a:spcAft>
              <a:buClr>
                <a:srgbClr val="000000"/>
              </a:buClr>
              <a:buSzPts val="3200"/>
              <a:buFont typeface="Noto Sans Symbols"/>
              <a:buAutoNum type="arabicParenR"/>
            </a:pPr>
            <a:r>
              <a:rPr lang="en-US" sz="3200" b="0" i="0" u="none" strike="noStrike" cap="none">
                <a:solidFill>
                  <a:srgbClr val="000000"/>
                </a:solidFill>
                <a:latin typeface="Arial"/>
                <a:ea typeface="Arial"/>
                <a:cs typeface="Arial"/>
                <a:sym typeface="Arial"/>
              </a:rPr>
              <a:t>They are not an agreement between you and the company.</a:t>
            </a:r>
            <a:endParaRPr sz="3200" b="0" i="0" u="none" strike="noStrike" cap="none">
              <a:latin typeface="Arial"/>
              <a:ea typeface="Arial"/>
              <a:cs typeface="Arial"/>
              <a:sym typeface="Arial"/>
            </a:endParaRPr>
          </a:p>
          <a:p>
            <a:pPr marL="216000" marR="0" lvl="0" indent="-215280" algn="l" rtl="0">
              <a:lnSpc>
                <a:spcPct val="100000"/>
              </a:lnSpc>
              <a:spcBef>
                <a:spcPts val="1700"/>
              </a:spcBef>
              <a:spcAft>
                <a:spcPts val="0"/>
              </a:spcAft>
              <a:buClr>
                <a:srgbClr val="000000"/>
              </a:buClr>
              <a:buSzPts val="3200"/>
              <a:buFont typeface="Noto Sans Symbols"/>
              <a:buAutoNum type="arabicParenR"/>
            </a:pPr>
            <a:r>
              <a:rPr lang="en-US" sz="3200" b="0" i="0" u="none" strike="noStrike" cap="none">
                <a:solidFill>
                  <a:srgbClr val="000000"/>
                </a:solidFill>
                <a:latin typeface="Arial"/>
                <a:ea typeface="Arial"/>
                <a:cs typeface="Arial"/>
                <a:sym typeface="Arial"/>
              </a:rPr>
              <a:t>They are theirs, not yours.</a:t>
            </a:r>
            <a:endParaRPr sz="3200" b="0" i="0" u="none" strike="noStrike" cap="none">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122"/>
          <p:cNvSpPr/>
          <p:nvPr/>
        </p:nvSpPr>
        <p:spPr>
          <a:xfrm>
            <a:off x="316080" y="1097280"/>
            <a:ext cx="8436600" cy="4749480"/>
          </a:xfrm>
          <a:prstGeom prst="rect">
            <a:avLst/>
          </a:prstGeom>
          <a:noFill/>
          <a:ln>
            <a:noFill/>
          </a:ln>
        </p:spPr>
        <p:txBody>
          <a:bodyPr spcFirstLastPara="1" wrap="square" lIns="90000" tIns="45000" rIns="90000" bIns="45000" anchor="t" anchorCtr="0">
            <a:noAutofit/>
          </a:bodyPr>
          <a:lstStyle/>
          <a:p>
            <a:pPr marL="0" marR="0" lvl="0" indent="0" algn="l" rtl="0">
              <a:lnSpc>
                <a:spcPct val="150000"/>
              </a:lnSpc>
              <a:spcBef>
                <a:spcPts val="0"/>
              </a:spcBef>
              <a:spcAft>
                <a:spcPts val="0"/>
              </a:spcAft>
              <a:buNone/>
            </a:pPr>
            <a:r>
              <a:rPr lang="en-US" sz="3200" b="0" i="0" u="none" strike="noStrike" cap="none">
                <a:solidFill>
                  <a:srgbClr val="000000"/>
                </a:solidFill>
                <a:latin typeface="Arial"/>
                <a:ea typeface="Arial"/>
                <a:cs typeface="Arial"/>
                <a:sym typeface="Arial"/>
              </a:rPr>
              <a:t>We don’t know how our information is used, stored or shared and for how long.</a:t>
            </a:r>
            <a:endParaRPr sz="3200" b="0" i="0" u="none" strike="noStrike" cap="none">
              <a:latin typeface="Arial"/>
              <a:ea typeface="Arial"/>
              <a:cs typeface="Arial"/>
              <a:sym typeface="Arial"/>
            </a:endParaRPr>
          </a:p>
          <a:p>
            <a:pPr marL="0" marR="0" lvl="0" indent="0" algn="l" rtl="0">
              <a:lnSpc>
                <a:spcPct val="150000"/>
              </a:lnSpc>
              <a:spcBef>
                <a:spcPts val="0"/>
              </a:spcBef>
              <a:spcAft>
                <a:spcPts val="0"/>
              </a:spcAft>
              <a:buNone/>
            </a:pPr>
            <a:endParaRPr sz="3200" b="0" i="0" u="none" strike="noStrike" cap="none">
              <a:latin typeface="Arial"/>
              <a:ea typeface="Arial"/>
              <a:cs typeface="Arial"/>
              <a:sym typeface="Arial"/>
            </a:endParaRPr>
          </a:p>
          <a:p>
            <a:pPr marL="0" marR="0" lvl="0" indent="0" algn="l" rtl="0">
              <a:lnSpc>
                <a:spcPct val="150000"/>
              </a:lnSpc>
              <a:spcBef>
                <a:spcPts val="0"/>
              </a:spcBef>
              <a:spcAft>
                <a:spcPts val="0"/>
              </a:spcAft>
              <a:buNone/>
            </a:pPr>
            <a:r>
              <a:rPr lang="en-US" sz="3200" b="0" i="0" u="none" strike="noStrike" cap="none">
                <a:solidFill>
                  <a:srgbClr val="000000"/>
                </a:solidFill>
                <a:latin typeface="Arial"/>
                <a:ea typeface="Arial"/>
                <a:cs typeface="Arial"/>
                <a:sym typeface="Arial"/>
              </a:rPr>
              <a:t>We don’t know who has access</a:t>
            </a:r>
            <a:endParaRPr sz="3200" b="0" i="0" u="none" strike="noStrike" cap="none">
              <a:latin typeface="Arial"/>
              <a:ea typeface="Arial"/>
              <a:cs typeface="Arial"/>
              <a:sym typeface="Arial"/>
            </a:endParaRPr>
          </a:p>
          <a:p>
            <a:pPr marL="0" marR="0" lvl="0" indent="0" algn="l" rtl="0">
              <a:lnSpc>
                <a:spcPct val="150000"/>
              </a:lnSpc>
              <a:spcBef>
                <a:spcPts val="0"/>
              </a:spcBef>
              <a:spcAft>
                <a:spcPts val="0"/>
              </a:spcAft>
              <a:buNone/>
            </a:pPr>
            <a:endParaRPr sz="3200" b="0" i="0" u="none" strike="noStrike" cap="none">
              <a:latin typeface="Arial"/>
              <a:ea typeface="Arial"/>
              <a:cs typeface="Arial"/>
              <a:sym typeface="Arial"/>
            </a:endParaRPr>
          </a:p>
          <a:p>
            <a:pPr marL="0" marR="0" lvl="0" indent="0" algn="l" rtl="0">
              <a:lnSpc>
                <a:spcPct val="150000"/>
              </a:lnSpc>
              <a:spcBef>
                <a:spcPts val="0"/>
              </a:spcBef>
              <a:spcAft>
                <a:spcPts val="0"/>
              </a:spcAft>
              <a:buNone/>
            </a:pPr>
            <a:r>
              <a:rPr lang="en-US" sz="3200" b="0" i="0" u="none" strike="noStrike" cap="none">
                <a:solidFill>
                  <a:srgbClr val="000000"/>
                </a:solidFill>
                <a:latin typeface="Arial"/>
                <a:ea typeface="Arial"/>
                <a:cs typeface="Arial"/>
                <a:sym typeface="Arial"/>
              </a:rPr>
              <a:t>We don’t know if it’s safe</a:t>
            </a:r>
            <a:endParaRPr sz="3200" b="0" i="0" u="none" strike="noStrike" cap="none">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123"/>
          <p:cNvSpPr/>
          <p:nvPr/>
        </p:nvSpPr>
        <p:spPr>
          <a:xfrm>
            <a:off x="457200" y="274680"/>
            <a:ext cx="8208000" cy="595224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Personal information is the currency of the </a:t>
            </a:r>
            <a:r>
              <a:rPr lang="en-US" sz="4400" b="1" i="1" u="none" strike="noStrike" cap="none">
                <a:solidFill>
                  <a:srgbClr val="000000"/>
                </a:solidFill>
                <a:latin typeface="Arial"/>
                <a:ea typeface="Arial"/>
                <a:cs typeface="Arial"/>
                <a:sym typeface="Arial"/>
              </a:rPr>
              <a:t>entire Internet</a:t>
            </a:r>
            <a:r>
              <a:rPr lang="en-US" sz="4400" b="0" i="0" u="none" strike="noStrike" cap="none">
                <a:solidFill>
                  <a:srgbClr val="000000"/>
                </a:solidFill>
                <a:latin typeface="Arial"/>
                <a:ea typeface="Arial"/>
                <a:cs typeface="Arial"/>
                <a:sym typeface="Arial"/>
              </a:rPr>
              <a:t> economy</a:t>
            </a:r>
            <a:endParaRPr sz="4400" b="0" i="0" u="none" strike="noStrike" cap="none">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124"/>
          <p:cNvSpPr txBox="1">
            <a:spLocks noGrp="1"/>
          </p:cNvSpPr>
          <p:nvPr>
            <p:ph type="title"/>
          </p:nvPr>
        </p:nvSpPr>
        <p:spPr>
          <a:xfrm>
            <a:off x="457200" y="273600"/>
            <a:ext cx="8229300" cy="114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24"/>
          <p:cNvSpPr txBox="1">
            <a:spLocks noGrp="1"/>
          </p:cNvSpPr>
          <p:nvPr>
            <p:ph type="body" idx="1"/>
          </p:nvPr>
        </p:nvSpPr>
        <p:spPr>
          <a:xfrm>
            <a:off x="457200" y="1604520"/>
            <a:ext cx="8229300" cy="397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601" name="Google Shape;601;p124"/>
          <p:cNvPicPr preferRelativeResize="0"/>
          <p:nvPr/>
        </p:nvPicPr>
        <p:blipFill>
          <a:blip r:embed="rId3">
            <a:alphaModFix/>
          </a:blip>
          <a:stretch>
            <a:fillRect/>
          </a:stretch>
        </p:blipFill>
        <p:spPr>
          <a:xfrm>
            <a:off x="142875" y="866775"/>
            <a:ext cx="8858250" cy="51244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606" name="Google Shape;606;p125"/>
          <p:cNvPicPr preferRelativeResize="0"/>
          <p:nvPr/>
        </p:nvPicPr>
        <p:blipFill rotWithShape="1">
          <a:blip r:embed="rId3">
            <a:alphaModFix/>
          </a:blip>
          <a:srcRect/>
          <a:stretch/>
        </p:blipFill>
        <p:spPr>
          <a:xfrm>
            <a:off x="11160" y="1422720"/>
            <a:ext cx="9141480" cy="401796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611" name="Google Shape;611;p126"/>
          <p:cNvPicPr preferRelativeResize="0"/>
          <p:nvPr/>
        </p:nvPicPr>
        <p:blipFill rotWithShape="1">
          <a:blip r:embed="rId3">
            <a:alphaModFix/>
          </a:blip>
          <a:srcRect/>
          <a:stretch/>
        </p:blipFill>
        <p:spPr>
          <a:xfrm>
            <a:off x="365760" y="126720"/>
            <a:ext cx="8362440" cy="672912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17" name="Google Shape;617;p127"/>
          <p:cNvPicPr preferRelativeResize="0"/>
          <p:nvPr/>
        </p:nvPicPr>
        <p:blipFill>
          <a:blip r:embed="rId3">
            <a:alphaModFix/>
          </a:blip>
          <a:stretch>
            <a:fillRect/>
          </a:stretch>
        </p:blipFill>
        <p:spPr>
          <a:xfrm>
            <a:off x="902925" y="119475"/>
            <a:ext cx="7210310" cy="67385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622" name="Google Shape;622;p128"/>
          <p:cNvPicPr preferRelativeResize="0"/>
          <p:nvPr/>
        </p:nvPicPr>
        <p:blipFill rotWithShape="1">
          <a:blip r:embed="rId3">
            <a:alphaModFix/>
          </a:blip>
          <a:srcRect/>
          <a:stretch/>
        </p:blipFill>
        <p:spPr>
          <a:xfrm>
            <a:off x="1355760" y="405720"/>
            <a:ext cx="6459120" cy="606852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pic>
        <p:nvPicPr>
          <p:cNvPr id="628" name="Google Shape;628;p129"/>
          <p:cNvPicPr preferRelativeResize="0"/>
          <p:nvPr/>
        </p:nvPicPr>
        <p:blipFill>
          <a:blip r:embed="rId3">
            <a:alphaModFix/>
          </a:blip>
          <a:stretch>
            <a:fillRect/>
          </a:stretch>
        </p:blipFill>
        <p:spPr>
          <a:xfrm>
            <a:off x="152400" y="152400"/>
            <a:ext cx="8029575" cy="54768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634" name="Google Shape;634;p130"/>
          <p:cNvPicPr preferRelativeResize="0"/>
          <p:nvPr/>
        </p:nvPicPr>
        <p:blipFill>
          <a:blip r:embed="rId3">
            <a:alphaModFix/>
          </a:blip>
          <a:stretch>
            <a:fillRect/>
          </a:stretch>
        </p:blipFill>
        <p:spPr>
          <a:xfrm>
            <a:off x="152400" y="152400"/>
            <a:ext cx="8191500" cy="5534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95"/>
          <p:cNvSpPr txBox="1">
            <a:spLocks noGrp="1"/>
          </p:cNvSpPr>
          <p:nvPr>
            <p:ph type="title"/>
          </p:nvPr>
        </p:nvSpPr>
        <p:spPr>
          <a:xfrm>
            <a:off x="279525" y="94892"/>
            <a:ext cx="8520600" cy="763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20232E"/>
              </a:buClr>
              <a:buSzPts val="2800"/>
              <a:buFont typeface="Open Sans"/>
              <a:buNone/>
            </a:pPr>
            <a:r>
              <a:rPr lang="en-US"/>
              <a:t>Series Housekeeping - Outline</a:t>
            </a:r>
            <a:endParaRPr/>
          </a:p>
        </p:txBody>
      </p:sp>
      <p:sp>
        <p:nvSpPr>
          <p:cNvPr id="402" name="Google Shape;402;p95"/>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Autofit/>
          </a:bodyPr>
          <a:lstStyle/>
          <a:p>
            <a:pPr marL="228600" lvl="0" indent="-203200" algn="l" rtl="0">
              <a:lnSpc>
                <a:spcPct val="100000"/>
              </a:lnSpc>
              <a:spcBef>
                <a:spcPts val="0"/>
              </a:spcBef>
              <a:spcAft>
                <a:spcPts val="0"/>
              </a:spcAft>
              <a:buSzPts val="1600"/>
              <a:buChar char="•"/>
            </a:pPr>
            <a:r>
              <a:rPr lang="en-US" sz="1600" b="1">
                <a:solidFill>
                  <a:srgbClr val="201F1E"/>
                </a:solidFill>
                <a:latin typeface="Nunito"/>
                <a:ea typeface="Nunito"/>
                <a:cs typeface="Nunito"/>
                <a:sym typeface="Nunito"/>
              </a:rPr>
              <a:t>Week One – Welcome – Explanations of why and what’s wrong</a:t>
            </a:r>
            <a:endParaRPr sz="1600" b="1">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Touch on some privacy issues.</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Why are libraries, and all of us, targets?</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Why is security important?</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Professionals and Incentives, big money.</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What are they after and where are they working?</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Passwords</a:t>
            </a:r>
            <a:endParaRPr sz="1600">
              <a:solidFill>
                <a:srgbClr val="201F1E"/>
              </a:solidFill>
              <a:latin typeface="Nunito"/>
              <a:ea typeface="Nunito"/>
              <a:cs typeface="Nunito"/>
              <a:sym typeface="Nunito"/>
            </a:endParaRPr>
          </a:p>
          <a:p>
            <a:pPr marL="228600" lvl="0" indent="0" algn="l" rtl="0">
              <a:lnSpc>
                <a:spcPct val="100000"/>
              </a:lnSpc>
              <a:spcBef>
                <a:spcPts val="0"/>
              </a:spcBef>
              <a:spcAft>
                <a:spcPts val="0"/>
              </a:spcAft>
              <a:buNone/>
            </a:pP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b="1">
                <a:solidFill>
                  <a:srgbClr val="201F1E"/>
                </a:solidFill>
                <a:latin typeface="Nunito"/>
                <a:ea typeface="Nunito"/>
                <a:cs typeface="Nunito"/>
                <a:sym typeface="Nunito"/>
              </a:rPr>
              <a:t>Week Two – Securing our things</a:t>
            </a:r>
            <a:endParaRPr sz="1600" b="1">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What things do we have to secure?</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Hardware, software, etc</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How do things actually get infected? How can we spot it?</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Email, phishing, browsers, VPNs, Tor,</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desktop, mobile, everything else.</a:t>
            </a:r>
            <a:endParaRPr sz="1600" u="sng"/>
          </a:p>
        </p:txBody>
      </p:sp>
      <p:sp>
        <p:nvSpPr>
          <p:cNvPr id="403" name="Google Shape;403;p95"/>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Autofit/>
          </a:bodyPr>
          <a:lstStyle/>
          <a:p>
            <a:pPr marL="228600" lvl="0" indent="-203200" algn="l" rtl="0">
              <a:lnSpc>
                <a:spcPct val="100000"/>
              </a:lnSpc>
              <a:spcBef>
                <a:spcPts val="0"/>
              </a:spcBef>
              <a:spcAft>
                <a:spcPts val="0"/>
              </a:spcAft>
              <a:buSzPts val="1600"/>
              <a:buChar char="•"/>
            </a:pPr>
            <a:r>
              <a:rPr lang="en-US" sz="1600" b="1">
                <a:solidFill>
                  <a:srgbClr val="201F1E"/>
                </a:solidFill>
                <a:latin typeface="Nunito"/>
                <a:ea typeface="Nunito"/>
                <a:cs typeface="Nunito"/>
                <a:sym typeface="Nunito"/>
              </a:rPr>
              <a:t>Week Three - Making Your Library Defensible &amp; Resilient</a:t>
            </a:r>
            <a:endParaRPr sz="1600" b="1">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What and why of things around the library</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Hardware, networks, ransomware</a:t>
            </a:r>
            <a:endParaRPr sz="1600">
              <a:solidFill>
                <a:srgbClr val="201F1E"/>
              </a:solidFill>
              <a:latin typeface="Nunito"/>
              <a:ea typeface="Nunito"/>
              <a:cs typeface="Nunito"/>
              <a:sym typeface="Nunito"/>
            </a:endParaRPr>
          </a:p>
          <a:p>
            <a:pPr marL="228600" lvl="0" indent="0" algn="l" rtl="0">
              <a:lnSpc>
                <a:spcPct val="100000"/>
              </a:lnSpc>
              <a:spcBef>
                <a:spcPts val="0"/>
              </a:spcBef>
              <a:spcAft>
                <a:spcPts val="0"/>
              </a:spcAft>
              <a:buNone/>
            </a:pPr>
            <a:endParaRPr sz="1600">
              <a:solidFill>
                <a:srgbClr val="111111"/>
              </a:solidFill>
              <a:latin typeface="Nunito"/>
              <a:ea typeface="Nunito"/>
              <a:cs typeface="Nunito"/>
              <a:sym typeface="Nunito"/>
            </a:endParaRPr>
          </a:p>
          <a:p>
            <a:pPr marL="228600" lvl="0" indent="0" algn="l" rtl="0">
              <a:lnSpc>
                <a:spcPct val="100000"/>
              </a:lnSpc>
              <a:spcBef>
                <a:spcPts val="0"/>
              </a:spcBef>
              <a:spcAft>
                <a:spcPts val="0"/>
              </a:spcAft>
              <a:buNone/>
            </a:pPr>
            <a:endParaRPr sz="1600">
              <a:solidFill>
                <a:srgbClr val="111111"/>
              </a:solidFill>
              <a:latin typeface="Nunito"/>
              <a:ea typeface="Nunito"/>
              <a:cs typeface="Nunito"/>
              <a:sym typeface="Nunito"/>
            </a:endParaRPr>
          </a:p>
          <a:p>
            <a:pPr marL="228600" lvl="0" indent="0" algn="l" rtl="0">
              <a:lnSpc>
                <a:spcPct val="100000"/>
              </a:lnSpc>
              <a:spcBef>
                <a:spcPts val="0"/>
              </a:spcBef>
              <a:spcAft>
                <a:spcPts val="0"/>
              </a:spcAft>
              <a:buNone/>
            </a:pPr>
            <a:endParaRPr sz="1600">
              <a:solidFill>
                <a:srgbClr val="111111"/>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b="1">
                <a:solidFill>
                  <a:srgbClr val="201F1E"/>
                </a:solidFill>
                <a:latin typeface="Nunito"/>
                <a:ea typeface="Nunito"/>
                <a:cs typeface="Nunito"/>
                <a:sym typeface="Nunito"/>
              </a:rPr>
              <a:t>Week Four – Wrapping It All Up</a:t>
            </a:r>
            <a:endParaRPr sz="1600" b="1">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Training, planning, vendors</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Websites</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Checklists and specific steps to take next.</a:t>
            </a:r>
            <a:endParaRPr sz="1600" u="sng"/>
          </a:p>
          <a:p>
            <a:pPr marL="228600" lvl="0" indent="-50800" algn="l" rtl="0">
              <a:lnSpc>
                <a:spcPct val="100000"/>
              </a:lnSpc>
              <a:spcBef>
                <a:spcPts val="1000"/>
              </a:spcBef>
              <a:spcAft>
                <a:spcPts val="0"/>
              </a:spcAft>
              <a:buClr>
                <a:srgbClr val="20232E"/>
              </a:buClr>
              <a:buSzPts val="2800"/>
              <a:buNone/>
            </a:pPr>
            <a:endParaRPr sz="1600" u="sng"/>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131"/>
          <p:cNvSpPr/>
          <p:nvPr/>
        </p:nvSpPr>
        <p:spPr>
          <a:xfrm>
            <a:off x="1105200" y="1371600"/>
            <a:ext cx="6955560" cy="213732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 ...your data is collected in ways you cannot reasonably prevent, no matter how carefully you or anyone you know behaves.</a:t>
            </a:r>
            <a:endParaRPr sz="3600" b="0" i="0" u="none" strike="noStrike" cap="none">
              <a:latin typeface="Arial"/>
              <a:ea typeface="Arial"/>
              <a:cs typeface="Arial"/>
              <a:sym typeface="Arial"/>
            </a:endParaRPr>
          </a:p>
        </p:txBody>
      </p:sp>
      <p:sp>
        <p:nvSpPr>
          <p:cNvPr id="640" name="Google Shape;640;p131"/>
          <p:cNvSpPr/>
          <p:nvPr/>
        </p:nvSpPr>
        <p:spPr>
          <a:xfrm>
            <a:off x="0" y="6256070"/>
            <a:ext cx="9299400" cy="6018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Arial"/>
                <a:ea typeface="Arial"/>
                <a:cs typeface="Arial"/>
                <a:sym typeface="Arial"/>
              </a:rPr>
              <a:t>https://fivethirtyeight.com/features/you-cant-opt-out-of-sharing-your-data-even-if-you-didnt-opt-in/</a:t>
            </a:r>
            <a:endParaRPr sz="900" b="0" i="0" u="none" strike="noStrike" cap="none">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132"/>
          <p:cNvSpPr txBox="1"/>
          <p:nvPr/>
        </p:nvSpPr>
        <p:spPr>
          <a:xfrm>
            <a:off x="0" y="3361200"/>
            <a:ext cx="9144000" cy="3399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500"/>
              </a:spcBef>
              <a:spcAft>
                <a:spcPts val="0"/>
              </a:spcAft>
              <a:buNone/>
            </a:pPr>
            <a:r>
              <a:rPr lang="en-US" sz="1850">
                <a:solidFill>
                  <a:schemeClr val="dk1"/>
                </a:solidFill>
                <a:highlight>
                  <a:srgbClr val="F0F1F2"/>
                </a:highlight>
              </a:rPr>
              <a:t>“We see Apple's announcements, consumers getting more conscious of privacy, and the death of the cookie,” says Abhishek Sen, cofounder of NumberEight, a “</a:t>
            </a:r>
            <a:r>
              <a:rPr lang="en-US" sz="1850" b="1">
                <a:solidFill>
                  <a:schemeClr val="dk1"/>
                </a:solidFill>
                <a:highlight>
                  <a:srgbClr val="F0F1F2"/>
                </a:highlight>
              </a:rPr>
              <a:t>contextual intelligence</a:t>
            </a:r>
            <a:r>
              <a:rPr lang="en-US" sz="1850">
                <a:solidFill>
                  <a:schemeClr val="dk1"/>
                </a:solidFill>
                <a:highlight>
                  <a:srgbClr val="F0F1F2"/>
                </a:highlight>
              </a:rPr>
              <a:t>” startup in the UK that infers user behavior from sensors in their smartphone.</a:t>
            </a:r>
            <a:endParaRPr sz="1850">
              <a:solidFill>
                <a:schemeClr val="dk1"/>
              </a:solidFill>
              <a:highlight>
                <a:srgbClr val="F0F1F2"/>
              </a:highlight>
            </a:endParaRPr>
          </a:p>
          <a:p>
            <a:pPr marL="0" lvl="0" indent="0" algn="l" rtl="0">
              <a:lnSpc>
                <a:spcPct val="115000"/>
              </a:lnSpc>
              <a:spcBef>
                <a:spcPts val="1500"/>
              </a:spcBef>
              <a:spcAft>
                <a:spcPts val="1500"/>
              </a:spcAft>
              <a:buNone/>
            </a:pPr>
            <a:r>
              <a:rPr lang="en-US" sz="1850">
                <a:solidFill>
                  <a:schemeClr val="dk1"/>
                </a:solidFill>
                <a:highlight>
                  <a:srgbClr val="F0F1F2"/>
                </a:highlight>
              </a:rPr>
              <a:t>Sen describes NumberEight’s chief product as “context prediction software.” The tool helps apps infer user activity based on data from a smartphone’s sensors: </a:t>
            </a:r>
            <a:r>
              <a:rPr lang="en-US" sz="1950" b="1">
                <a:solidFill>
                  <a:schemeClr val="dk1"/>
                </a:solidFill>
                <a:highlight>
                  <a:srgbClr val="F0F1F2"/>
                </a:highlight>
              </a:rPr>
              <a:t>whether they’re running or seated, near a park or museum, driving or riding a train.</a:t>
            </a:r>
            <a:endParaRPr sz="1950" b="1">
              <a:solidFill>
                <a:schemeClr val="dk1"/>
              </a:solidFill>
              <a:highlight>
                <a:srgbClr val="F0F1F2"/>
              </a:highlight>
            </a:endParaRPr>
          </a:p>
        </p:txBody>
      </p:sp>
      <p:pic>
        <p:nvPicPr>
          <p:cNvPr id="647" name="Google Shape;647;p132"/>
          <p:cNvPicPr preferRelativeResize="0"/>
          <p:nvPr/>
        </p:nvPicPr>
        <p:blipFill>
          <a:blip r:embed="rId3">
            <a:alphaModFix/>
          </a:blip>
          <a:stretch>
            <a:fillRect/>
          </a:stretch>
        </p:blipFill>
        <p:spPr>
          <a:xfrm>
            <a:off x="566738" y="539850"/>
            <a:ext cx="8010525" cy="28860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pic>
        <p:nvPicPr>
          <p:cNvPr id="653" name="Google Shape;653;p133"/>
          <p:cNvPicPr preferRelativeResize="0"/>
          <p:nvPr/>
        </p:nvPicPr>
        <p:blipFill>
          <a:blip r:embed="rId3">
            <a:alphaModFix/>
          </a:blip>
          <a:stretch>
            <a:fillRect/>
          </a:stretch>
        </p:blipFill>
        <p:spPr>
          <a:xfrm>
            <a:off x="1889625" y="2465325"/>
            <a:ext cx="5676900" cy="18288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134"/>
          <p:cNvSpPr txBox="1"/>
          <p:nvPr/>
        </p:nvSpPr>
        <p:spPr>
          <a:xfrm>
            <a:off x="-54425" y="1649025"/>
            <a:ext cx="9198300" cy="520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a:solidFill>
                  <a:schemeClr val="dk1"/>
                </a:solidFill>
                <a:highlight>
                  <a:srgbClr val="FFFFFF"/>
                </a:highlight>
              </a:rPr>
              <a:t>Browsing history, app usage, purchases, and geolocation data, data about our clicks, impressions, taps, and movement goes into sprawling </a:t>
            </a:r>
            <a:r>
              <a:rPr lang="en-US" sz="3600" i="1">
                <a:solidFill>
                  <a:schemeClr val="dk1"/>
                </a:solidFill>
                <a:highlight>
                  <a:srgbClr val="FFFFFF"/>
                </a:highlight>
              </a:rPr>
              <a:t>behavioral profiles</a:t>
            </a:r>
            <a:r>
              <a:rPr lang="en-US" sz="3600">
                <a:solidFill>
                  <a:schemeClr val="dk1"/>
                </a:solidFill>
                <a:highlight>
                  <a:srgbClr val="FFFFFF"/>
                </a:highlight>
              </a:rPr>
              <a:t>, which can reveal political affiliation, religious belief, sexual identity and activity, race and ethnicity, education level, income bracket, purchasing habits, and physical and mental health.</a:t>
            </a:r>
            <a:endParaRPr sz="3600"/>
          </a:p>
        </p:txBody>
      </p:sp>
      <p:sp>
        <p:nvSpPr>
          <p:cNvPr id="660" name="Google Shape;660;p134"/>
          <p:cNvSpPr txBox="1"/>
          <p:nvPr/>
        </p:nvSpPr>
        <p:spPr>
          <a:xfrm>
            <a:off x="97000" y="87275"/>
            <a:ext cx="8817300" cy="877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500"/>
              <a:t>How Does This Work?</a:t>
            </a:r>
            <a:endParaRPr sz="45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pic>
        <p:nvPicPr>
          <p:cNvPr id="666" name="Google Shape;666;p135"/>
          <p:cNvPicPr preferRelativeResize="0"/>
          <p:nvPr/>
        </p:nvPicPr>
        <p:blipFill>
          <a:blip r:embed="rId3">
            <a:alphaModFix/>
          </a:blip>
          <a:stretch>
            <a:fillRect/>
          </a:stretch>
        </p:blipFill>
        <p:spPr>
          <a:xfrm>
            <a:off x="473925" y="174027"/>
            <a:ext cx="8196150" cy="58038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pic>
        <p:nvPicPr>
          <p:cNvPr id="672" name="Google Shape;672;p136"/>
          <p:cNvPicPr preferRelativeResize="0"/>
          <p:nvPr/>
        </p:nvPicPr>
        <p:blipFill>
          <a:blip r:embed="rId3">
            <a:alphaModFix/>
          </a:blip>
          <a:stretch>
            <a:fillRect/>
          </a:stretch>
        </p:blipFill>
        <p:spPr>
          <a:xfrm>
            <a:off x="1551925" y="152400"/>
            <a:ext cx="6040140" cy="655320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pic>
        <p:nvPicPr>
          <p:cNvPr id="678" name="Google Shape;678;p137"/>
          <p:cNvPicPr preferRelativeResize="0"/>
          <p:nvPr/>
        </p:nvPicPr>
        <p:blipFill>
          <a:blip r:embed="rId3">
            <a:alphaModFix/>
          </a:blip>
          <a:stretch>
            <a:fillRect/>
          </a:stretch>
        </p:blipFill>
        <p:spPr>
          <a:xfrm>
            <a:off x="1097325" y="0"/>
            <a:ext cx="7282324" cy="4420500"/>
          </a:xfrm>
          <a:prstGeom prst="rect">
            <a:avLst/>
          </a:prstGeom>
          <a:noFill/>
          <a:ln>
            <a:noFill/>
          </a:ln>
        </p:spPr>
      </p:pic>
      <p:sp>
        <p:nvSpPr>
          <p:cNvPr id="679" name="Google Shape;679;p137"/>
          <p:cNvSpPr txBox="1"/>
          <p:nvPr/>
        </p:nvSpPr>
        <p:spPr>
          <a:xfrm>
            <a:off x="771400" y="4448725"/>
            <a:ext cx="7967400" cy="234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a:t>Identifiers</a:t>
            </a:r>
            <a:endParaRPr sz="2400" b="1"/>
          </a:p>
          <a:p>
            <a:pPr marL="0" lvl="0" indent="0" algn="l" rtl="0">
              <a:spcBef>
                <a:spcPts val="0"/>
              </a:spcBef>
              <a:spcAft>
                <a:spcPts val="0"/>
              </a:spcAft>
              <a:buNone/>
            </a:pPr>
            <a:endParaRPr/>
          </a:p>
          <a:p>
            <a:pPr marL="0" lvl="0" indent="0" algn="l" rtl="0">
              <a:spcBef>
                <a:spcPts val="0"/>
              </a:spcBef>
              <a:spcAft>
                <a:spcPts val="0"/>
              </a:spcAft>
              <a:buNone/>
            </a:pPr>
            <a:r>
              <a:rPr lang="en-US" sz="2000"/>
              <a:t>Cookies, Cookie Syncing, headers, TLS, Fonts, Plugins/Extensions, IP Address, JavaScript, Fingerprinting, Iframes, Local Storage</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US" sz="2000"/>
              <a:t>(Mobile) Advertising IDs, Phone Number, IMSI and IMEI, MAC addresses, BlueTooth</a:t>
            </a:r>
            <a:endParaRPr sz="2000"/>
          </a:p>
          <a:p>
            <a:pPr marL="0" lvl="0" indent="0" algn="l" rtl="0">
              <a:spcBef>
                <a:spcPts val="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pic>
        <p:nvPicPr>
          <p:cNvPr id="685" name="Google Shape;685;p138"/>
          <p:cNvPicPr preferRelativeResize="0"/>
          <p:nvPr/>
        </p:nvPicPr>
        <p:blipFill>
          <a:blip r:embed="rId3">
            <a:alphaModFix/>
          </a:blip>
          <a:stretch>
            <a:fillRect/>
          </a:stretch>
        </p:blipFill>
        <p:spPr>
          <a:xfrm>
            <a:off x="1375550" y="2588250"/>
            <a:ext cx="6477000" cy="4019550"/>
          </a:xfrm>
          <a:prstGeom prst="rect">
            <a:avLst/>
          </a:prstGeom>
          <a:noFill/>
          <a:ln>
            <a:noFill/>
          </a:ln>
        </p:spPr>
      </p:pic>
      <p:sp>
        <p:nvSpPr>
          <p:cNvPr id="686" name="Google Shape;686;p138"/>
          <p:cNvSpPr txBox="1"/>
          <p:nvPr/>
        </p:nvSpPr>
        <p:spPr>
          <a:xfrm>
            <a:off x="42050" y="6544500"/>
            <a:ext cx="9144000" cy="31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700"/>
              <a:t>https://themarkup.org/blacklight/2020/09/22/blacklight-tracking-advertisers-digital-privacy-sensitive-websites</a:t>
            </a:r>
            <a:endParaRPr sz="700"/>
          </a:p>
        </p:txBody>
      </p:sp>
      <p:pic>
        <p:nvPicPr>
          <p:cNvPr id="687" name="Google Shape;687;p138"/>
          <p:cNvPicPr preferRelativeResize="0"/>
          <p:nvPr/>
        </p:nvPicPr>
        <p:blipFill>
          <a:blip r:embed="rId4">
            <a:alphaModFix/>
          </a:blip>
          <a:stretch>
            <a:fillRect/>
          </a:stretch>
        </p:blipFill>
        <p:spPr>
          <a:xfrm>
            <a:off x="1375550" y="568950"/>
            <a:ext cx="6191250" cy="20193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139"/>
          <p:cNvSpPr txBox="1"/>
          <p:nvPr/>
        </p:nvSpPr>
        <p:spPr>
          <a:xfrm>
            <a:off x="259400" y="103075"/>
            <a:ext cx="8484600" cy="90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a:t>Trackers </a:t>
            </a:r>
            <a:endParaRPr sz="3600"/>
          </a:p>
          <a:p>
            <a:pPr marL="0" lvl="0" indent="0" algn="ctr" rtl="0">
              <a:spcBef>
                <a:spcPts val="0"/>
              </a:spcBef>
              <a:spcAft>
                <a:spcPts val="0"/>
              </a:spcAft>
              <a:buClr>
                <a:schemeClr val="dk1"/>
              </a:buClr>
              <a:buSzPts val="1100"/>
              <a:buFont typeface="Arial"/>
              <a:buNone/>
            </a:pPr>
            <a:r>
              <a:rPr lang="en-US" sz="3600">
                <a:solidFill>
                  <a:schemeClr val="dk1"/>
                </a:solidFill>
              </a:rPr>
              <a:t>Buy / Sell / Trade / Beg / Borrow / Steal</a:t>
            </a:r>
            <a:endParaRPr sz="3600"/>
          </a:p>
        </p:txBody>
      </p:sp>
      <p:sp>
        <p:nvSpPr>
          <p:cNvPr id="694" name="Google Shape;694;p139"/>
          <p:cNvSpPr txBox="1"/>
          <p:nvPr/>
        </p:nvSpPr>
        <p:spPr>
          <a:xfrm>
            <a:off x="190200" y="2331725"/>
            <a:ext cx="8654400" cy="429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p>
          <a:p>
            <a:pPr marL="0" lvl="0" indent="0" algn="l" rtl="0">
              <a:spcBef>
                <a:spcPts val="0"/>
              </a:spcBef>
              <a:spcAft>
                <a:spcPts val="0"/>
              </a:spcAft>
              <a:buNone/>
            </a:pPr>
            <a:r>
              <a:rPr lang="en-US" sz="2800" b="1"/>
              <a:t>Sellers</a:t>
            </a:r>
            <a:r>
              <a:rPr lang="en-US" sz="2800"/>
              <a:t> - Real-time bidding, </a:t>
            </a:r>
            <a:r>
              <a:rPr lang="en-US" sz="2800">
                <a:solidFill>
                  <a:schemeClr val="dk1"/>
                </a:solidFill>
                <a:highlight>
                  <a:srgbClr val="FFFFFF"/>
                </a:highlight>
              </a:rPr>
              <a:t>ad exchanges, demand side platforms, shadow bidding, data brokers (Buyers and sellers)</a:t>
            </a:r>
            <a:endParaRPr sz="2800">
              <a:solidFill>
                <a:schemeClr val="dk1"/>
              </a:solidFill>
              <a:highlight>
                <a:srgbClr val="FFFFFF"/>
              </a:highlight>
            </a:endParaRPr>
          </a:p>
          <a:p>
            <a:pPr marL="0" lvl="0" indent="0" algn="l" rtl="0">
              <a:spcBef>
                <a:spcPts val="0"/>
              </a:spcBef>
              <a:spcAft>
                <a:spcPts val="0"/>
              </a:spcAft>
              <a:buNone/>
            </a:pPr>
            <a:endParaRPr sz="2800">
              <a:solidFill>
                <a:schemeClr val="dk1"/>
              </a:solidFill>
              <a:highlight>
                <a:srgbClr val="FFFFFF"/>
              </a:highlight>
            </a:endParaRPr>
          </a:p>
          <a:p>
            <a:pPr marL="0" lvl="0" indent="0" algn="l" rtl="0">
              <a:spcBef>
                <a:spcPts val="0"/>
              </a:spcBef>
              <a:spcAft>
                <a:spcPts val="0"/>
              </a:spcAft>
              <a:buNone/>
            </a:pPr>
            <a:r>
              <a:rPr lang="en-US" sz="2800" b="1">
                <a:solidFill>
                  <a:schemeClr val="dk1"/>
                </a:solidFill>
                <a:highlight>
                  <a:srgbClr val="FFFFFF"/>
                </a:highlight>
              </a:rPr>
              <a:t>Buyers</a:t>
            </a:r>
            <a:r>
              <a:rPr lang="en-US" sz="2800">
                <a:solidFill>
                  <a:schemeClr val="dk1"/>
                </a:solidFill>
                <a:highlight>
                  <a:srgbClr val="FFFFFF"/>
                </a:highlight>
              </a:rPr>
              <a:t> - Targeted advertising, Political campaigns and interest groups, Debt collectors, bounty hunters, and fraud investigators, Cities, law enforcement, intelligence agencies</a:t>
            </a:r>
            <a:endParaRPr sz="2800">
              <a:solidFill>
                <a:schemeClr val="dk1"/>
              </a:solidFill>
              <a:highlight>
                <a:srgbClr val="FFFFFF"/>
              </a:highlight>
            </a:endParaRPr>
          </a:p>
          <a:p>
            <a:pPr marL="0" lvl="0" indent="0" algn="l" rtl="0">
              <a:spcBef>
                <a:spcPts val="0"/>
              </a:spcBef>
              <a:spcAft>
                <a:spcPts val="0"/>
              </a:spcAft>
              <a:buNone/>
            </a:pPr>
            <a:endParaRPr sz="2800">
              <a:solidFill>
                <a:schemeClr val="dk1"/>
              </a:solidFill>
              <a:highlight>
                <a:srgbClr val="FFFFFF"/>
              </a:highlight>
            </a:endParaRPr>
          </a:p>
          <a:p>
            <a:pPr marL="0" lvl="0" indent="0" algn="l" rtl="0">
              <a:spcBef>
                <a:spcPts val="0"/>
              </a:spcBef>
              <a:spcAft>
                <a:spcPts val="0"/>
              </a:spcAft>
              <a:buNone/>
            </a:pPr>
            <a:endParaRPr sz="2800">
              <a:solidFill>
                <a:schemeClr val="dk1"/>
              </a:solidFill>
              <a:highlight>
                <a:srgbClr val="FFFFFF"/>
              </a:highlight>
            </a:endParaRPr>
          </a:p>
          <a:p>
            <a:pPr marL="0" lvl="0" indent="0" algn="l" rtl="0">
              <a:spcBef>
                <a:spcPts val="0"/>
              </a:spcBef>
              <a:spcAft>
                <a:spcPts val="0"/>
              </a:spcAft>
              <a:buNone/>
            </a:pPr>
            <a:endParaRPr sz="2800">
              <a:solidFill>
                <a:schemeClr val="dk1"/>
              </a:solidFill>
              <a:highlight>
                <a:srgbClr val="FFFFFF"/>
              </a:highlight>
            </a:endParaRPr>
          </a:p>
          <a:p>
            <a:pPr marL="0" lvl="0" indent="0" algn="l" rtl="0">
              <a:spcBef>
                <a:spcPts val="0"/>
              </a:spcBef>
              <a:spcAft>
                <a:spcPts val="0"/>
              </a:spcAft>
              <a:buNone/>
            </a:pPr>
            <a:endParaRPr sz="28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pic>
        <p:nvPicPr>
          <p:cNvPr id="700" name="Google Shape;700;p140"/>
          <p:cNvPicPr preferRelativeResize="0"/>
          <p:nvPr/>
        </p:nvPicPr>
        <p:blipFill>
          <a:blip r:embed="rId3">
            <a:alphaModFix/>
          </a:blip>
          <a:stretch>
            <a:fillRect/>
          </a:stretch>
        </p:blipFill>
        <p:spPr>
          <a:xfrm>
            <a:off x="152400" y="152400"/>
            <a:ext cx="8839200" cy="2491289"/>
          </a:xfrm>
          <a:prstGeom prst="rect">
            <a:avLst/>
          </a:prstGeom>
          <a:noFill/>
          <a:ln>
            <a:noFill/>
          </a:ln>
        </p:spPr>
      </p:pic>
      <p:sp>
        <p:nvSpPr>
          <p:cNvPr id="701" name="Google Shape;701;p140"/>
          <p:cNvSpPr txBox="1"/>
          <p:nvPr/>
        </p:nvSpPr>
        <p:spPr>
          <a:xfrm>
            <a:off x="0" y="2715725"/>
            <a:ext cx="9144000" cy="414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t>What I learned: The card data business is booming for advertisers, for aiding investors and for helping retailers and banks encourage more spending. And there are many ways a card swipe can be exploited that don’t always require a transaction being “sold” or “shared” in a way that fully identifies you. Data can be aggregated, anonymized, hashed or pseudonymized (given a new name), or used to target you without ever technically changing hands.</a:t>
            </a:r>
            <a:endParaRPr/>
          </a:p>
          <a:p>
            <a:pPr marL="0" lvl="0" indent="0" algn="l" rtl="0">
              <a:spcBef>
                <a:spcPts val="0"/>
              </a:spcBef>
              <a:spcAft>
                <a:spcPts val="0"/>
              </a:spcAft>
              <a:buNone/>
            </a:pPr>
            <a:endParaRPr/>
          </a:p>
          <a:p>
            <a:pPr marL="0" lvl="0" indent="0" algn="l" rtl="0">
              <a:spcBef>
                <a:spcPts val="0"/>
              </a:spcBef>
              <a:spcAft>
                <a:spcPts val="0"/>
              </a:spcAft>
              <a:buNone/>
            </a:pPr>
            <a:r>
              <a:rPr lang="en-US" sz="1800"/>
              <a:t>1) The bank</a:t>
            </a:r>
            <a:endParaRPr sz="1800"/>
          </a:p>
          <a:p>
            <a:pPr marL="0" lvl="0" indent="0" algn="l" rtl="0">
              <a:spcBef>
                <a:spcPts val="0"/>
              </a:spcBef>
              <a:spcAft>
                <a:spcPts val="0"/>
              </a:spcAft>
              <a:buNone/>
            </a:pPr>
            <a:r>
              <a:rPr lang="en-US" sz="1800"/>
              <a:t>2) The card network</a:t>
            </a:r>
            <a:endParaRPr sz="1800"/>
          </a:p>
          <a:p>
            <a:pPr marL="0" lvl="0" indent="0" algn="l" rtl="0">
              <a:spcBef>
                <a:spcPts val="0"/>
              </a:spcBef>
              <a:spcAft>
                <a:spcPts val="0"/>
              </a:spcAft>
              <a:buNone/>
            </a:pPr>
            <a:r>
              <a:rPr lang="en-US" sz="1800"/>
              <a:t>3) The store</a:t>
            </a:r>
            <a:endParaRPr sz="1800"/>
          </a:p>
          <a:p>
            <a:pPr marL="0" lvl="0" indent="0" algn="l" rtl="0">
              <a:spcBef>
                <a:spcPts val="0"/>
              </a:spcBef>
              <a:spcAft>
                <a:spcPts val="0"/>
              </a:spcAft>
              <a:buNone/>
            </a:pPr>
            <a:r>
              <a:rPr lang="en-US" sz="1800"/>
              <a:t>4) Point-of-sale systems and retailer banks</a:t>
            </a:r>
            <a:endParaRPr sz="1800"/>
          </a:p>
          <a:p>
            <a:pPr marL="0" lvl="0" indent="0" algn="l" rtl="0">
              <a:spcBef>
                <a:spcPts val="0"/>
              </a:spcBef>
              <a:spcAft>
                <a:spcPts val="0"/>
              </a:spcAft>
              <a:buNone/>
            </a:pPr>
            <a:r>
              <a:rPr lang="en-US" sz="1800"/>
              <a:t>5) Mobile wallets</a:t>
            </a:r>
            <a:endParaRPr sz="1800"/>
          </a:p>
          <a:p>
            <a:pPr marL="0" lvl="0" indent="0" algn="l" rtl="0">
              <a:spcBef>
                <a:spcPts val="0"/>
              </a:spcBef>
              <a:spcAft>
                <a:spcPts val="0"/>
              </a:spcAft>
              <a:buNone/>
            </a:pPr>
            <a:r>
              <a:rPr lang="en-US" sz="1800"/>
              <a:t>6) Financial apps</a:t>
            </a:r>
            <a:endParaRPr sz="1800"/>
          </a:p>
        </p:txBody>
      </p:sp>
      <p:sp>
        <p:nvSpPr>
          <p:cNvPr id="702" name="Google Shape;702;p140"/>
          <p:cNvSpPr txBox="1"/>
          <p:nvPr/>
        </p:nvSpPr>
        <p:spPr>
          <a:xfrm>
            <a:off x="454375" y="6488175"/>
            <a:ext cx="8464200" cy="28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100" u="sng">
                <a:solidFill>
                  <a:schemeClr val="hlink"/>
                </a:solidFill>
                <a:hlinkClick r:id="rId4"/>
              </a:rPr>
              <a:t>https://www.washingtonpost.com/technology/2019/08/26/spy-your-wallet-credit-cards-have-privacy-problem/</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96"/>
          <p:cNvSpPr txBox="1">
            <a:spLocks noGrp="1"/>
          </p:cNvSpPr>
          <p:nvPr>
            <p:ph type="title"/>
          </p:nvPr>
        </p:nvSpPr>
        <p:spPr>
          <a:xfrm>
            <a:off x="125" y="593375"/>
            <a:ext cx="9144000" cy="763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20232E"/>
              </a:buClr>
              <a:buSzPts val="2800"/>
              <a:buFont typeface="Open Sans"/>
              <a:buNone/>
            </a:pPr>
            <a:r>
              <a:rPr lang="en-US" sz="4000"/>
              <a:t>Series Housekeeping – Expectations</a:t>
            </a:r>
            <a:endParaRPr sz="4000"/>
          </a:p>
        </p:txBody>
      </p:sp>
      <p:sp>
        <p:nvSpPr>
          <p:cNvPr id="409" name="Google Shape;409;p96"/>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1000"/>
              </a:spcBef>
              <a:spcAft>
                <a:spcPts val="0"/>
              </a:spcAft>
              <a:buClr>
                <a:srgbClr val="20232E"/>
              </a:buClr>
              <a:buSzPts val="2800"/>
              <a:buNone/>
            </a:pPr>
            <a:r>
              <a:rPr lang="en-US" sz="2800" u="sng"/>
              <a:t>Online Sessions</a:t>
            </a:r>
            <a:endParaRPr/>
          </a:p>
          <a:p>
            <a:pPr marL="228600" marR="0" lvl="0" indent="-228600" algn="l" rtl="0">
              <a:lnSpc>
                <a:spcPct val="90000"/>
              </a:lnSpc>
              <a:spcBef>
                <a:spcPts val="1000"/>
              </a:spcBef>
              <a:spcAft>
                <a:spcPts val="0"/>
              </a:spcAft>
              <a:buClr>
                <a:srgbClr val="20232E"/>
              </a:buClr>
              <a:buSzPts val="2400"/>
              <a:buFont typeface="Arial"/>
              <a:buChar char="•"/>
            </a:pPr>
            <a:r>
              <a:rPr lang="en-US" sz="2400"/>
              <a:t>90 minutes/week for 4 weeks</a:t>
            </a:r>
            <a:endParaRPr/>
          </a:p>
          <a:p>
            <a:pPr marL="228600" marR="0" lvl="0" indent="-228600" algn="l" rtl="0">
              <a:lnSpc>
                <a:spcPct val="90000"/>
              </a:lnSpc>
              <a:spcBef>
                <a:spcPts val="1000"/>
              </a:spcBef>
              <a:spcAft>
                <a:spcPts val="0"/>
              </a:spcAft>
              <a:buClr>
                <a:srgbClr val="20232E"/>
              </a:buClr>
              <a:buSzPts val="2400"/>
              <a:buFont typeface="Arial"/>
              <a:buChar char="•"/>
            </a:pPr>
            <a:r>
              <a:rPr lang="en-US" sz="2400"/>
              <a:t>Lecture</a:t>
            </a:r>
            <a:endParaRPr/>
          </a:p>
          <a:p>
            <a:pPr marL="228600" marR="0" lvl="0" indent="-228600" algn="l" rtl="0">
              <a:lnSpc>
                <a:spcPct val="90000"/>
              </a:lnSpc>
              <a:spcBef>
                <a:spcPts val="1000"/>
              </a:spcBef>
              <a:spcAft>
                <a:spcPts val="0"/>
              </a:spcAft>
              <a:buClr>
                <a:srgbClr val="20232E"/>
              </a:buClr>
              <a:buSzPts val="2400"/>
              <a:buFont typeface="Arial"/>
              <a:buChar char="•"/>
            </a:pPr>
            <a:r>
              <a:rPr lang="en-US" sz="2400"/>
              <a:t>Small and large group discussions</a:t>
            </a:r>
            <a:endParaRPr/>
          </a:p>
          <a:p>
            <a:pPr marL="228600" marR="0" lvl="0" indent="-228600" algn="l" rtl="0">
              <a:lnSpc>
                <a:spcPct val="90000"/>
              </a:lnSpc>
              <a:spcBef>
                <a:spcPts val="1000"/>
              </a:spcBef>
              <a:spcAft>
                <a:spcPts val="0"/>
              </a:spcAft>
              <a:buClr>
                <a:srgbClr val="20232E"/>
              </a:buClr>
              <a:buSzPts val="2400"/>
              <a:buFont typeface="Arial"/>
              <a:buChar char="•"/>
            </a:pPr>
            <a:r>
              <a:rPr lang="en-US" sz="2400"/>
              <a:t>Exercises</a:t>
            </a:r>
            <a:endParaRPr/>
          </a:p>
        </p:txBody>
      </p:sp>
      <p:sp>
        <p:nvSpPr>
          <p:cNvPr id="410" name="Google Shape;410;p96"/>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1000"/>
              </a:spcBef>
              <a:spcAft>
                <a:spcPts val="0"/>
              </a:spcAft>
              <a:buClr>
                <a:srgbClr val="20232E"/>
              </a:buClr>
              <a:buSzPts val="2800"/>
              <a:buNone/>
            </a:pPr>
            <a:r>
              <a:rPr lang="en-US" sz="2800" u="sng"/>
              <a:t>Optional Basecamp Work ☺</a:t>
            </a:r>
            <a:endParaRPr sz="2800" u="sng"/>
          </a:p>
          <a:p>
            <a:pPr marL="228600" marR="0" lvl="0" indent="-228600" algn="l" rtl="0">
              <a:lnSpc>
                <a:spcPct val="90000"/>
              </a:lnSpc>
              <a:spcBef>
                <a:spcPts val="1000"/>
              </a:spcBef>
              <a:spcAft>
                <a:spcPts val="0"/>
              </a:spcAft>
              <a:buClr>
                <a:srgbClr val="20232E"/>
              </a:buClr>
              <a:buSzPts val="2400"/>
              <a:buFont typeface="Arial"/>
              <a:buChar char="•"/>
            </a:pPr>
            <a:r>
              <a:rPr lang="en-US" sz="2400"/>
              <a:t>30 to 60 minutes/week</a:t>
            </a:r>
            <a:endParaRPr/>
          </a:p>
          <a:p>
            <a:pPr marL="228600" marR="0" lvl="0" indent="-228600" algn="l" rtl="0">
              <a:lnSpc>
                <a:spcPct val="90000"/>
              </a:lnSpc>
              <a:spcBef>
                <a:spcPts val="1000"/>
              </a:spcBef>
              <a:spcAft>
                <a:spcPts val="0"/>
              </a:spcAft>
              <a:buClr>
                <a:srgbClr val="20232E"/>
              </a:buClr>
              <a:buSzPts val="2400"/>
              <a:buFont typeface="Arial"/>
              <a:buChar char="•"/>
            </a:pPr>
            <a:r>
              <a:rPr lang="en-US" sz="2400"/>
              <a:t>Readings</a:t>
            </a:r>
            <a:endParaRPr/>
          </a:p>
          <a:p>
            <a:pPr marL="228600" marR="0" lvl="0" indent="-228600" algn="l" rtl="0">
              <a:lnSpc>
                <a:spcPct val="90000"/>
              </a:lnSpc>
              <a:spcBef>
                <a:spcPts val="1000"/>
              </a:spcBef>
              <a:spcAft>
                <a:spcPts val="0"/>
              </a:spcAft>
              <a:buClr>
                <a:srgbClr val="20232E"/>
              </a:buClr>
              <a:buSzPts val="2400"/>
              <a:buFont typeface="Arial"/>
              <a:buChar char="•"/>
            </a:pPr>
            <a:r>
              <a:rPr lang="en-US" sz="2400"/>
              <a:t>Discussions </a:t>
            </a:r>
            <a:endParaRPr/>
          </a:p>
          <a:p>
            <a:pPr marL="228600" marR="0" lvl="0" indent="-228600" algn="l" rtl="0">
              <a:lnSpc>
                <a:spcPct val="90000"/>
              </a:lnSpc>
              <a:spcBef>
                <a:spcPts val="1000"/>
              </a:spcBef>
              <a:spcAft>
                <a:spcPts val="0"/>
              </a:spcAft>
              <a:buClr>
                <a:srgbClr val="20232E"/>
              </a:buClr>
              <a:buSzPts val="2400"/>
              <a:buFont typeface="Arial"/>
              <a:buChar char="•"/>
            </a:pPr>
            <a:r>
              <a:rPr lang="en-US" sz="2400"/>
              <a:t>Exercises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pic>
        <p:nvPicPr>
          <p:cNvPr id="708" name="Google Shape;708;p141"/>
          <p:cNvPicPr preferRelativeResize="0"/>
          <p:nvPr/>
        </p:nvPicPr>
        <p:blipFill>
          <a:blip r:embed="rId3">
            <a:alphaModFix/>
          </a:blip>
          <a:stretch>
            <a:fillRect/>
          </a:stretch>
        </p:blipFill>
        <p:spPr>
          <a:xfrm>
            <a:off x="152400" y="152400"/>
            <a:ext cx="8839201" cy="6245663"/>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142"/>
          <p:cNvSpPr/>
          <p:nvPr/>
        </p:nvSpPr>
        <p:spPr>
          <a:xfrm>
            <a:off x="-9000" y="565920"/>
            <a:ext cx="9159120" cy="57103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42"/>
          <p:cNvSpPr/>
          <p:nvPr/>
        </p:nvSpPr>
        <p:spPr>
          <a:xfrm>
            <a:off x="-457200" y="-227880"/>
            <a:ext cx="8221320" cy="113688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4800" b="0" i="0" u="none" strike="noStrike" cap="none">
                <a:solidFill>
                  <a:srgbClr val="000000"/>
                </a:solidFill>
                <a:latin typeface="Arial"/>
                <a:ea typeface="Arial"/>
                <a:cs typeface="Arial"/>
                <a:sym typeface="Arial"/>
              </a:rPr>
              <a:t>What can we do?</a:t>
            </a:r>
            <a:endParaRPr sz="4800" b="0" i="0" u="none" strike="noStrike" cap="none">
              <a:latin typeface="Arial"/>
              <a:ea typeface="Arial"/>
              <a:cs typeface="Arial"/>
              <a:sym typeface="Arial"/>
            </a:endParaRPr>
          </a:p>
        </p:txBody>
      </p:sp>
      <p:sp>
        <p:nvSpPr>
          <p:cNvPr id="715" name="Google Shape;715;p142"/>
          <p:cNvSpPr/>
          <p:nvPr/>
        </p:nvSpPr>
        <p:spPr>
          <a:xfrm>
            <a:off x="276850" y="936000"/>
            <a:ext cx="7764600" cy="5486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Opt-Out</a:t>
            </a:r>
            <a:r>
              <a:rPr lang="en-US" sz="3600"/>
              <a:t>?</a:t>
            </a:r>
            <a:endParaRPr sz="36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600" b="0" i="0" u="none" strike="noStrike" cap="none">
              <a:latin typeface="Arial"/>
              <a:ea typeface="Arial"/>
              <a:cs typeface="Arial"/>
              <a:sym typeface="Arial"/>
            </a:endParaRPr>
          </a:p>
          <a:p>
            <a:pPr marL="0" lvl="0" indent="0" algn="l" rtl="0">
              <a:spcBef>
                <a:spcPts val="0"/>
              </a:spcBef>
              <a:spcAft>
                <a:spcPts val="0"/>
              </a:spcAft>
              <a:buClr>
                <a:schemeClr val="dk1"/>
              </a:buClr>
              <a:buFont typeface="Arial"/>
              <a:buNone/>
            </a:pPr>
            <a:endParaRPr sz="3600">
              <a:solidFill>
                <a:schemeClr val="dk1"/>
              </a:solidFill>
            </a:endParaRPr>
          </a:p>
          <a:p>
            <a:pPr marL="0" marR="0" lvl="0" indent="0" algn="l" rtl="0">
              <a:lnSpc>
                <a:spcPct val="100000"/>
              </a:lnSpc>
              <a:spcBef>
                <a:spcPts val="0"/>
              </a:spcBef>
              <a:spcAft>
                <a:spcPts val="0"/>
              </a:spcAft>
              <a:buNone/>
            </a:pPr>
            <a:endParaRPr sz="36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143"/>
          <p:cNvSpPr txBox="1"/>
          <p:nvPr/>
        </p:nvSpPr>
        <p:spPr>
          <a:xfrm>
            <a:off x="184800" y="3458250"/>
            <a:ext cx="8698800" cy="3057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200" b="1">
                <a:solidFill>
                  <a:srgbClr val="111111"/>
                </a:solidFill>
                <a:highlight>
                  <a:srgbClr val="FDFDFD"/>
                </a:highlight>
                <a:latin typeface="Roboto"/>
                <a:ea typeface="Roboto"/>
                <a:cs typeface="Roboto"/>
                <a:sym typeface="Roboto"/>
              </a:rPr>
              <a:t>On Reuters, There are 647 different partners</a:t>
            </a:r>
            <a:r>
              <a:rPr lang="en-US" sz="1200">
                <a:solidFill>
                  <a:srgbClr val="111111"/>
                </a:solidFill>
                <a:highlight>
                  <a:srgbClr val="FDFDFD"/>
                </a:highlight>
                <a:latin typeface="Roboto"/>
                <a:ea typeface="Roboto"/>
                <a:cs typeface="Roboto"/>
                <a:sym typeface="Roboto"/>
              </a:rPr>
              <a:t>, each with its own privacy policy that you are somehow expected to read.</a:t>
            </a:r>
            <a:endParaRPr sz="1200">
              <a:solidFill>
                <a:srgbClr val="111111"/>
              </a:solidFill>
              <a:highlight>
                <a:srgbClr val="FDFDFD"/>
              </a:highlight>
              <a:latin typeface="Roboto"/>
              <a:ea typeface="Roboto"/>
              <a:cs typeface="Roboto"/>
              <a:sym typeface="Roboto"/>
            </a:endParaRPr>
          </a:p>
          <a:p>
            <a:pPr marL="0" lvl="0" indent="0" algn="l" rtl="0">
              <a:lnSpc>
                <a:spcPct val="115000"/>
              </a:lnSpc>
              <a:spcBef>
                <a:spcPts val="1100"/>
              </a:spcBef>
              <a:spcAft>
                <a:spcPts val="0"/>
              </a:spcAft>
              <a:buNone/>
            </a:pPr>
            <a:r>
              <a:rPr lang="en-US" sz="1200" b="1">
                <a:solidFill>
                  <a:srgbClr val="111111"/>
                </a:solidFill>
                <a:highlight>
                  <a:srgbClr val="FDFDFD"/>
                </a:highlight>
                <a:latin typeface="Roboto"/>
                <a:ea typeface="Roboto"/>
                <a:cs typeface="Roboto"/>
                <a:sym typeface="Roboto"/>
              </a:rPr>
              <a:t>NOBODY</a:t>
            </a:r>
            <a:r>
              <a:rPr lang="en-US" sz="1200">
                <a:solidFill>
                  <a:srgbClr val="111111"/>
                </a:solidFill>
                <a:highlight>
                  <a:srgbClr val="FDFDFD"/>
                </a:highlight>
                <a:latin typeface="Roboto"/>
                <a:ea typeface="Roboto"/>
                <a:cs typeface="Roboto"/>
                <a:sym typeface="Roboto"/>
              </a:rPr>
              <a:t> is going to read all of those.</a:t>
            </a:r>
            <a:endParaRPr sz="1200">
              <a:solidFill>
                <a:srgbClr val="111111"/>
              </a:solidFill>
              <a:highlight>
                <a:srgbClr val="FDFDFD"/>
              </a:highlight>
              <a:latin typeface="Roboto"/>
              <a:ea typeface="Roboto"/>
              <a:cs typeface="Roboto"/>
              <a:sym typeface="Roboto"/>
            </a:endParaRPr>
          </a:p>
          <a:p>
            <a:pPr marL="0" lvl="0" indent="0" algn="l" rtl="0">
              <a:lnSpc>
                <a:spcPct val="115000"/>
              </a:lnSpc>
              <a:spcBef>
                <a:spcPts val="1100"/>
              </a:spcBef>
              <a:spcAft>
                <a:spcPts val="0"/>
              </a:spcAft>
              <a:buNone/>
            </a:pPr>
            <a:r>
              <a:rPr lang="en-US" sz="1200">
                <a:solidFill>
                  <a:srgbClr val="111111"/>
                </a:solidFill>
                <a:highlight>
                  <a:srgbClr val="FDFDFD"/>
                </a:highlight>
                <a:latin typeface="Roboto"/>
                <a:ea typeface="Roboto"/>
                <a:cs typeface="Roboto"/>
                <a:sym typeface="Roboto"/>
              </a:rPr>
              <a:t>Remember that these vendors provide the same services to multiple websites, and as they are uniquely identifying your browser and devices, they can analyze and cross reference you and build surprisingly accurate models of you, </a:t>
            </a:r>
            <a:r>
              <a:rPr lang="en-US" sz="1200">
                <a:solidFill>
                  <a:srgbClr val="2A7AE2"/>
                </a:solidFill>
                <a:highlight>
                  <a:srgbClr val="FDFDFD"/>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as this post from Privacy International outlines</a:t>
            </a:r>
            <a:r>
              <a:rPr lang="en-US" sz="1200">
                <a:solidFill>
                  <a:srgbClr val="111111"/>
                </a:solidFill>
                <a:highlight>
                  <a:srgbClr val="FDFDFD"/>
                </a:highlight>
                <a:latin typeface="Roboto"/>
                <a:ea typeface="Roboto"/>
                <a:cs typeface="Roboto"/>
                <a:sym typeface="Roboto"/>
              </a:rPr>
              <a:t>.</a:t>
            </a:r>
            <a:endParaRPr sz="1200">
              <a:solidFill>
                <a:srgbClr val="111111"/>
              </a:solidFill>
              <a:highlight>
                <a:srgbClr val="FDFDFD"/>
              </a:highlight>
              <a:latin typeface="Roboto"/>
              <a:ea typeface="Roboto"/>
              <a:cs typeface="Roboto"/>
              <a:sym typeface="Roboto"/>
            </a:endParaRPr>
          </a:p>
          <a:p>
            <a:pPr marL="0" lvl="0" indent="0" algn="l" rtl="0">
              <a:lnSpc>
                <a:spcPct val="115000"/>
              </a:lnSpc>
              <a:spcBef>
                <a:spcPts val="1100"/>
              </a:spcBef>
              <a:spcAft>
                <a:spcPts val="0"/>
              </a:spcAft>
              <a:buNone/>
            </a:pPr>
            <a:r>
              <a:rPr lang="en-US" sz="1200">
                <a:solidFill>
                  <a:srgbClr val="111111"/>
                </a:solidFill>
                <a:highlight>
                  <a:srgbClr val="FDFDFD"/>
                </a:highlight>
                <a:latin typeface="Roboto"/>
                <a:ea typeface="Roboto"/>
                <a:cs typeface="Roboto"/>
                <a:sym typeface="Roboto"/>
              </a:rPr>
              <a:t>In summary:</a:t>
            </a:r>
            <a:endParaRPr sz="1200">
              <a:solidFill>
                <a:srgbClr val="111111"/>
              </a:solidFill>
              <a:highlight>
                <a:srgbClr val="FDFDFD"/>
              </a:highlight>
              <a:latin typeface="Roboto"/>
              <a:ea typeface="Roboto"/>
              <a:cs typeface="Roboto"/>
              <a:sym typeface="Roboto"/>
            </a:endParaRPr>
          </a:p>
          <a:p>
            <a:pPr marL="749300" lvl="0" indent="-304800" algn="l" rtl="0">
              <a:lnSpc>
                <a:spcPct val="115000"/>
              </a:lnSpc>
              <a:spcBef>
                <a:spcPts val="1100"/>
              </a:spcBef>
              <a:spcAft>
                <a:spcPts val="0"/>
              </a:spcAft>
              <a:buClr>
                <a:srgbClr val="111111"/>
              </a:buClr>
              <a:buSzPts val="1200"/>
              <a:buFont typeface="Roboto"/>
              <a:buAutoNum type="arabicPeriod"/>
            </a:pPr>
            <a:r>
              <a:rPr lang="en-US" sz="1200">
                <a:solidFill>
                  <a:srgbClr val="111111"/>
                </a:solidFill>
                <a:highlight>
                  <a:srgbClr val="FDFDFD"/>
                </a:highlight>
                <a:latin typeface="Roboto"/>
                <a:ea typeface="Roboto"/>
                <a:cs typeface="Roboto"/>
                <a:sym typeface="Roboto"/>
              </a:rPr>
              <a:t>There are </a:t>
            </a:r>
            <a:r>
              <a:rPr lang="en-US" sz="1200" b="1">
                <a:solidFill>
                  <a:srgbClr val="111111"/>
                </a:solidFill>
                <a:highlight>
                  <a:srgbClr val="FDFDFD"/>
                </a:highlight>
                <a:latin typeface="Roboto"/>
                <a:ea typeface="Roboto"/>
                <a:cs typeface="Roboto"/>
                <a:sym typeface="Roboto"/>
              </a:rPr>
              <a:t>hundreds</a:t>
            </a:r>
            <a:r>
              <a:rPr lang="en-US" sz="1200">
                <a:solidFill>
                  <a:srgbClr val="111111"/>
                </a:solidFill>
                <a:highlight>
                  <a:srgbClr val="FDFDFD"/>
                </a:highlight>
                <a:latin typeface="Roboto"/>
                <a:ea typeface="Roboto"/>
                <a:cs typeface="Roboto"/>
                <a:sym typeface="Roboto"/>
              </a:rPr>
              <a:t> of entities processing your data whenever you visit a website</a:t>
            </a:r>
            <a:endParaRPr sz="1200">
              <a:solidFill>
                <a:srgbClr val="111111"/>
              </a:solidFill>
              <a:highlight>
                <a:srgbClr val="FDFDFD"/>
              </a:highlight>
              <a:latin typeface="Roboto"/>
              <a:ea typeface="Roboto"/>
              <a:cs typeface="Roboto"/>
              <a:sym typeface="Roboto"/>
            </a:endParaRPr>
          </a:p>
          <a:p>
            <a:pPr marL="749300" lvl="0" indent="-304800" algn="l" rtl="0">
              <a:lnSpc>
                <a:spcPct val="115000"/>
              </a:lnSpc>
              <a:spcBef>
                <a:spcPts val="0"/>
              </a:spcBef>
              <a:spcAft>
                <a:spcPts val="0"/>
              </a:spcAft>
              <a:buClr>
                <a:srgbClr val="111111"/>
              </a:buClr>
              <a:buSzPts val="1200"/>
              <a:buFont typeface="Roboto"/>
              <a:buAutoNum type="arabicPeriod"/>
            </a:pPr>
            <a:r>
              <a:rPr lang="en-US" sz="1200">
                <a:solidFill>
                  <a:srgbClr val="111111"/>
                </a:solidFill>
                <a:highlight>
                  <a:srgbClr val="FDFDFD"/>
                </a:highlight>
                <a:latin typeface="Roboto"/>
                <a:ea typeface="Roboto"/>
                <a:cs typeface="Roboto"/>
                <a:sym typeface="Roboto"/>
              </a:rPr>
              <a:t>Largely, you have little say of what constitutes ‘essential cookies’ for the functionality of the websites.</a:t>
            </a:r>
            <a:endParaRPr sz="1200">
              <a:solidFill>
                <a:srgbClr val="111111"/>
              </a:solidFill>
              <a:highlight>
                <a:srgbClr val="FDFDFD"/>
              </a:highlight>
              <a:latin typeface="Roboto"/>
              <a:ea typeface="Roboto"/>
              <a:cs typeface="Roboto"/>
              <a:sym typeface="Roboto"/>
            </a:endParaRPr>
          </a:p>
          <a:p>
            <a:pPr marL="749300" lvl="0" indent="-304800" algn="l" rtl="0">
              <a:lnSpc>
                <a:spcPct val="115000"/>
              </a:lnSpc>
              <a:spcBef>
                <a:spcPts val="0"/>
              </a:spcBef>
              <a:spcAft>
                <a:spcPts val="0"/>
              </a:spcAft>
              <a:buClr>
                <a:srgbClr val="111111"/>
              </a:buClr>
              <a:buSzPts val="1200"/>
              <a:buFont typeface="Roboto"/>
              <a:buAutoNum type="arabicPeriod"/>
            </a:pPr>
            <a:r>
              <a:rPr lang="en-US" sz="1200">
                <a:solidFill>
                  <a:srgbClr val="111111"/>
                </a:solidFill>
                <a:highlight>
                  <a:srgbClr val="FDFDFD"/>
                </a:highlight>
                <a:latin typeface="Roboto"/>
                <a:ea typeface="Roboto"/>
                <a:cs typeface="Roboto"/>
                <a:sym typeface="Roboto"/>
              </a:rPr>
              <a:t>There is a vibrant ecosystem of data vendors who collect, analyze, mine and cross-reference your data</a:t>
            </a:r>
            <a:endParaRPr sz="1200">
              <a:solidFill>
                <a:srgbClr val="111111"/>
              </a:solidFill>
              <a:highlight>
                <a:srgbClr val="FDFDFD"/>
              </a:highlight>
              <a:latin typeface="Roboto"/>
              <a:ea typeface="Roboto"/>
              <a:cs typeface="Roboto"/>
              <a:sym typeface="Roboto"/>
            </a:endParaRPr>
          </a:p>
          <a:p>
            <a:pPr marL="749300" lvl="0" indent="-304800" algn="l" rtl="0">
              <a:lnSpc>
                <a:spcPct val="115000"/>
              </a:lnSpc>
              <a:spcBef>
                <a:spcPts val="0"/>
              </a:spcBef>
              <a:spcAft>
                <a:spcPts val="0"/>
              </a:spcAft>
              <a:buClr>
                <a:srgbClr val="111111"/>
              </a:buClr>
              <a:buSzPts val="1200"/>
              <a:buFont typeface="Roboto"/>
              <a:buAutoNum type="arabicPeriod"/>
            </a:pPr>
            <a:r>
              <a:rPr lang="en-US" sz="1200">
                <a:solidFill>
                  <a:srgbClr val="111111"/>
                </a:solidFill>
                <a:highlight>
                  <a:srgbClr val="FDFDFD"/>
                </a:highlight>
                <a:latin typeface="Roboto"/>
                <a:ea typeface="Roboto"/>
                <a:cs typeface="Roboto"/>
                <a:sym typeface="Roboto"/>
              </a:rPr>
              <a:t>These organizations potentially deal with each other.</a:t>
            </a:r>
            <a:endParaRPr sz="1200">
              <a:solidFill>
                <a:srgbClr val="111111"/>
              </a:solidFill>
              <a:highlight>
                <a:srgbClr val="FDFDFD"/>
              </a:highlight>
              <a:latin typeface="Roboto"/>
              <a:ea typeface="Roboto"/>
              <a:cs typeface="Roboto"/>
              <a:sym typeface="Roboto"/>
            </a:endParaRPr>
          </a:p>
          <a:p>
            <a:pPr marL="749300" lvl="0" indent="-304800" algn="l" rtl="0">
              <a:lnSpc>
                <a:spcPct val="115000"/>
              </a:lnSpc>
              <a:spcBef>
                <a:spcPts val="0"/>
              </a:spcBef>
              <a:spcAft>
                <a:spcPts val="0"/>
              </a:spcAft>
              <a:buClr>
                <a:srgbClr val="111111"/>
              </a:buClr>
              <a:buSzPts val="1200"/>
              <a:buFont typeface="Roboto"/>
              <a:buAutoNum type="arabicPeriod"/>
            </a:pPr>
            <a:r>
              <a:rPr lang="en-US" sz="1200">
                <a:solidFill>
                  <a:srgbClr val="111111"/>
                </a:solidFill>
                <a:highlight>
                  <a:srgbClr val="FDFDFD"/>
                </a:highlight>
                <a:latin typeface="Roboto"/>
                <a:ea typeface="Roboto"/>
                <a:cs typeface="Roboto"/>
                <a:sym typeface="Roboto"/>
              </a:rPr>
              <a:t>Among these vendors are some very familiar names - Adobe, Amazon, Google, Huawei, Oracle, Salesforce</a:t>
            </a:r>
            <a:endParaRPr sz="1200">
              <a:solidFill>
                <a:srgbClr val="111111"/>
              </a:solidFill>
              <a:highlight>
                <a:srgbClr val="FDFDFD"/>
              </a:highlight>
              <a:latin typeface="Roboto"/>
              <a:ea typeface="Roboto"/>
              <a:cs typeface="Roboto"/>
              <a:sym typeface="Roboto"/>
            </a:endParaRPr>
          </a:p>
        </p:txBody>
      </p:sp>
      <p:sp>
        <p:nvSpPr>
          <p:cNvPr id="722" name="Google Shape;722;p143"/>
          <p:cNvSpPr txBox="1"/>
          <p:nvPr/>
        </p:nvSpPr>
        <p:spPr>
          <a:xfrm>
            <a:off x="141000" y="6516150"/>
            <a:ext cx="88620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800"/>
              <a:t>http://www.conradakunga.com/blog/what-do-you-actually-agree-to-when-you-accept-all-cookies/</a:t>
            </a:r>
            <a:endParaRPr sz="800"/>
          </a:p>
        </p:txBody>
      </p:sp>
      <p:pic>
        <p:nvPicPr>
          <p:cNvPr id="723" name="Google Shape;723;p143"/>
          <p:cNvPicPr preferRelativeResize="0"/>
          <p:nvPr/>
        </p:nvPicPr>
        <p:blipFill>
          <a:blip r:embed="rId4">
            <a:alphaModFix/>
          </a:blip>
          <a:stretch>
            <a:fillRect/>
          </a:stretch>
        </p:blipFill>
        <p:spPr>
          <a:xfrm>
            <a:off x="1162075" y="195025"/>
            <a:ext cx="6819861" cy="31534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pic>
        <p:nvPicPr>
          <p:cNvPr id="729" name="Google Shape;729;p144"/>
          <p:cNvPicPr preferRelativeResize="0"/>
          <p:nvPr/>
        </p:nvPicPr>
        <p:blipFill>
          <a:blip r:embed="rId3">
            <a:alphaModFix/>
          </a:blip>
          <a:stretch>
            <a:fillRect/>
          </a:stretch>
        </p:blipFill>
        <p:spPr>
          <a:xfrm>
            <a:off x="476250" y="3835700"/>
            <a:ext cx="8191500" cy="2600325"/>
          </a:xfrm>
          <a:prstGeom prst="rect">
            <a:avLst/>
          </a:prstGeom>
          <a:noFill/>
          <a:ln>
            <a:noFill/>
          </a:ln>
        </p:spPr>
      </p:pic>
      <p:pic>
        <p:nvPicPr>
          <p:cNvPr id="730" name="Google Shape;730;p144"/>
          <p:cNvPicPr preferRelativeResize="0"/>
          <p:nvPr/>
        </p:nvPicPr>
        <p:blipFill>
          <a:blip r:embed="rId4">
            <a:alphaModFix/>
          </a:blip>
          <a:stretch>
            <a:fillRect/>
          </a:stretch>
        </p:blipFill>
        <p:spPr>
          <a:xfrm>
            <a:off x="1663538" y="361350"/>
            <a:ext cx="5422971" cy="3474350"/>
          </a:xfrm>
          <a:prstGeom prst="rect">
            <a:avLst/>
          </a:prstGeom>
          <a:noFill/>
          <a:ln>
            <a:noFill/>
          </a:ln>
        </p:spPr>
      </p:pic>
      <p:sp>
        <p:nvSpPr>
          <p:cNvPr id="731" name="Google Shape;731;p144"/>
          <p:cNvSpPr txBox="1"/>
          <p:nvPr/>
        </p:nvSpPr>
        <p:spPr>
          <a:xfrm>
            <a:off x="2619350" y="6484850"/>
            <a:ext cx="41043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a:t>https://thereader.mitpress.mit.edu/the-fantasy-of-opting-out/</a:t>
            </a:r>
            <a:endParaRPr sz="9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pic>
        <p:nvPicPr>
          <p:cNvPr id="737" name="Google Shape;737;p145"/>
          <p:cNvPicPr preferRelativeResize="0"/>
          <p:nvPr/>
        </p:nvPicPr>
        <p:blipFill>
          <a:blip r:embed="rId3">
            <a:alphaModFix/>
          </a:blip>
          <a:stretch>
            <a:fillRect/>
          </a:stretch>
        </p:blipFill>
        <p:spPr>
          <a:xfrm>
            <a:off x="152400" y="152400"/>
            <a:ext cx="8483415" cy="65532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146"/>
          <p:cNvSpPr txBox="1"/>
          <p:nvPr/>
        </p:nvSpPr>
        <p:spPr>
          <a:xfrm>
            <a:off x="0" y="0"/>
            <a:ext cx="9101100" cy="3898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4800">
                <a:solidFill>
                  <a:srgbClr val="555555"/>
                </a:solidFill>
                <a:highlight>
                  <a:srgbClr val="FFFFFF"/>
                </a:highlight>
              </a:rPr>
              <a:t>“If you need Exhibit A for why you shouldn’t let the ad industry regulate itself,” Cyphers added, “this is it.”</a:t>
            </a:r>
            <a:endParaRPr sz="4800">
              <a:solidFill>
                <a:srgbClr val="555555"/>
              </a:solidFill>
              <a:highlight>
                <a:srgbClr val="FFFFFF"/>
              </a:highlight>
            </a:endParaRPr>
          </a:p>
          <a:p>
            <a:pPr marL="0" lvl="0" indent="0" algn="ctr" rtl="0">
              <a:lnSpc>
                <a:spcPct val="115000"/>
              </a:lnSpc>
              <a:spcBef>
                <a:spcPts val="1500"/>
              </a:spcBef>
              <a:spcAft>
                <a:spcPts val="0"/>
              </a:spcAft>
              <a:buNone/>
            </a:pPr>
            <a:r>
              <a:rPr lang="en-US" sz="800"/>
              <a:t>https://thenextweb.com/insights/2021/03/28/i-tried-to-use-the-ad-tech-industrys-tool-to-opt-out-of-personalized-ads-did-it-work-syndication/</a:t>
            </a:r>
            <a:endParaRPr sz="8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147"/>
          <p:cNvSpPr/>
          <p:nvPr/>
        </p:nvSpPr>
        <p:spPr>
          <a:xfrm>
            <a:off x="-9000" y="565920"/>
            <a:ext cx="9159000" cy="571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47"/>
          <p:cNvSpPr/>
          <p:nvPr/>
        </p:nvSpPr>
        <p:spPr>
          <a:xfrm>
            <a:off x="-457200" y="-227880"/>
            <a:ext cx="8221200" cy="113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4800" b="0" i="0" u="none" strike="noStrike" cap="none">
                <a:solidFill>
                  <a:srgbClr val="000000"/>
                </a:solidFill>
                <a:latin typeface="Arial"/>
                <a:ea typeface="Arial"/>
                <a:cs typeface="Arial"/>
                <a:sym typeface="Arial"/>
              </a:rPr>
              <a:t>What can we do?</a:t>
            </a:r>
            <a:endParaRPr sz="4800" b="0" i="0" u="none" strike="noStrike" cap="none">
              <a:latin typeface="Arial"/>
              <a:ea typeface="Arial"/>
              <a:cs typeface="Arial"/>
              <a:sym typeface="Arial"/>
            </a:endParaRPr>
          </a:p>
        </p:txBody>
      </p:sp>
      <p:sp>
        <p:nvSpPr>
          <p:cNvPr id="750" name="Google Shape;750;p147"/>
          <p:cNvSpPr/>
          <p:nvPr/>
        </p:nvSpPr>
        <p:spPr>
          <a:xfrm>
            <a:off x="276850" y="936000"/>
            <a:ext cx="7764600" cy="5486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Opt-Out  /  Lo</a:t>
            </a:r>
            <a:r>
              <a:rPr lang="en-US" sz="3600"/>
              <a:t>g Out</a:t>
            </a:r>
            <a:endParaRPr sz="36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6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Decentralization &amp; Self-hosting</a:t>
            </a:r>
            <a:endParaRPr sz="36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6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Open-Source</a:t>
            </a:r>
            <a:endParaRPr sz="36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6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Encryption</a:t>
            </a:r>
            <a:endParaRPr sz="3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3600"/>
          </a:p>
          <a:p>
            <a:pPr marL="0" lvl="0" indent="0" algn="l" rtl="0">
              <a:spcBef>
                <a:spcPts val="0"/>
              </a:spcBef>
              <a:spcAft>
                <a:spcPts val="0"/>
              </a:spcAft>
              <a:buClr>
                <a:schemeClr val="dk1"/>
              </a:buClr>
              <a:buFont typeface="Arial"/>
              <a:buNone/>
            </a:pPr>
            <a:r>
              <a:rPr lang="en-US" sz="3600">
                <a:solidFill>
                  <a:schemeClr val="dk1"/>
                </a:solidFill>
              </a:rPr>
              <a:t>Awareness &amp; Education</a:t>
            </a:r>
            <a:endParaRPr sz="3600">
              <a:solidFill>
                <a:schemeClr val="dk1"/>
              </a:solidFill>
            </a:endParaRPr>
          </a:p>
          <a:p>
            <a:pPr marL="0" marR="0" lvl="0" indent="0" algn="l" rtl="0">
              <a:lnSpc>
                <a:spcPct val="100000"/>
              </a:lnSpc>
              <a:spcBef>
                <a:spcPts val="0"/>
              </a:spcBef>
              <a:spcAft>
                <a:spcPts val="0"/>
              </a:spcAft>
              <a:buNone/>
            </a:pPr>
            <a:endParaRPr sz="36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pic>
        <p:nvPicPr>
          <p:cNvPr id="756" name="Google Shape;756;p148"/>
          <p:cNvPicPr preferRelativeResize="0"/>
          <p:nvPr/>
        </p:nvPicPr>
        <p:blipFill>
          <a:blip r:embed="rId3">
            <a:alphaModFix/>
          </a:blip>
          <a:stretch>
            <a:fillRect/>
          </a:stretch>
        </p:blipFill>
        <p:spPr>
          <a:xfrm>
            <a:off x="1287275" y="152400"/>
            <a:ext cx="6569460" cy="655319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pic>
        <p:nvPicPr>
          <p:cNvPr id="762" name="Google Shape;762;p149"/>
          <p:cNvPicPr preferRelativeResize="0"/>
          <p:nvPr/>
        </p:nvPicPr>
        <p:blipFill>
          <a:blip r:embed="rId3">
            <a:alphaModFix/>
          </a:blip>
          <a:stretch>
            <a:fillRect/>
          </a:stretch>
        </p:blipFill>
        <p:spPr>
          <a:xfrm>
            <a:off x="152400" y="870487"/>
            <a:ext cx="8839198" cy="511703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pic>
        <p:nvPicPr>
          <p:cNvPr id="768" name="Google Shape;768;p150"/>
          <p:cNvPicPr preferRelativeResize="0"/>
          <p:nvPr/>
        </p:nvPicPr>
        <p:blipFill>
          <a:blip r:embed="rId3">
            <a:alphaModFix/>
          </a:blip>
          <a:stretch>
            <a:fillRect/>
          </a:stretch>
        </p:blipFill>
        <p:spPr>
          <a:xfrm>
            <a:off x="542925" y="60025"/>
            <a:ext cx="8058150" cy="6372225"/>
          </a:xfrm>
          <a:prstGeom prst="rect">
            <a:avLst/>
          </a:prstGeom>
          <a:noFill/>
          <a:ln>
            <a:noFill/>
          </a:ln>
        </p:spPr>
      </p:pic>
      <p:sp>
        <p:nvSpPr>
          <p:cNvPr id="769" name="Google Shape;769;p150"/>
          <p:cNvSpPr txBox="1"/>
          <p:nvPr/>
        </p:nvSpPr>
        <p:spPr>
          <a:xfrm>
            <a:off x="0" y="6496400"/>
            <a:ext cx="91440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800"/>
              <a:t>https://themarkup.org/privacy/2021/04/01/the-little-known-data-broker-industry-is-spending-big-bucks-lobbying-congress</a:t>
            </a:r>
            <a:endParaRPr sz="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97"/>
          <p:cNvSpPr txBox="1">
            <a:spLocks noGrp="1"/>
          </p:cNvSpPr>
          <p:nvPr>
            <p:ph type="title"/>
          </p:nvPr>
        </p:nvSpPr>
        <p:spPr>
          <a:xfrm>
            <a:off x="311700" y="135092"/>
            <a:ext cx="85206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rgbClr val="20232E"/>
              </a:buClr>
              <a:buSzPts val="2800"/>
              <a:buFont typeface="Open Sans"/>
              <a:buNone/>
            </a:pPr>
            <a:r>
              <a:rPr lang="en-US" sz="4100"/>
              <a:t>Series Housekeeping – Guidelines </a:t>
            </a:r>
            <a:endParaRPr sz="4100"/>
          </a:p>
        </p:txBody>
      </p:sp>
      <p:sp>
        <p:nvSpPr>
          <p:cNvPr id="416" name="Google Shape;416;p97"/>
          <p:cNvSpPr txBox="1">
            <a:spLocks noGrp="1"/>
          </p:cNvSpPr>
          <p:nvPr>
            <p:ph type="body" idx="1"/>
          </p:nvPr>
        </p:nvSpPr>
        <p:spPr>
          <a:xfrm>
            <a:off x="311700" y="1536633"/>
            <a:ext cx="8520600" cy="4555200"/>
          </a:xfrm>
          <a:prstGeom prst="rect">
            <a:avLst/>
          </a:prstGeom>
          <a:noFill/>
          <a:ln>
            <a:noFill/>
          </a:ln>
        </p:spPr>
        <p:txBody>
          <a:bodyPr spcFirstLastPara="1" wrap="square" lIns="121900" tIns="121900" rIns="121900" bIns="121900" anchor="t" anchorCtr="0">
            <a:noAutofit/>
          </a:bodyPr>
          <a:lstStyle/>
          <a:p>
            <a:pPr marL="228600" lvl="0" indent="-228600" algn="l" rtl="0">
              <a:lnSpc>
                <a:spcPct val="100000"/>
              </a:lnSpc>
              <a:spcBef>
                <a:spcPts val="1000"/>
              </a:spcBef>
              <a:spcAft>
                <a:spcPts val="0"/>
              </a:spcAft>
              <a:buClr>
                <a:srgbClr val="20232E"/>
              </a:buClr>
              <a:buSzPts val="2800"/>
              <a:buChar char="•"/>
            </a:pPr>
            <a:r>
              <a:rPr lang="en-US" sz="2800"/>
              <a:t>When you disagree, challenge or criticize the idea, not the person. </a:t>
            </a:r>
            <a:endParaRPr/>
          </a:p>
          <a:p>
            <a:pPr marL="228600" lvl="0" indent="-228600" algn="l" rtl="0">
              <a:lnSpc>
                <a:spcPct val="100000"/>
              </a:lnSpc>
              <a:spcBef>
                <a:spcPts val="1000"/>
              </a:spcBef>
              <a:spcAft>
                <a:spcPts val="0"/>
              </a:spcAft>
              <a:buClr>
                <a:srgbClr val="20232E"/>
              </a:buClr>
              <a:buSzPts val="2800"/>
              <a:buChar char="•"/>
            </a:pPr>
            <a:r>
              <a:rPr lang="en-US" sz="2800"/>
              <a:t>Speak from your own perspective. </a:t>
            </a:r>
            <a:endParaRPr/>
          </a:p>
          <a:p>
            <a:pPr marL="228600" lvl="0" indent="-228600" algn="l" rtl="0">
              <a:lnSpc>
                <a:spcPct val="100000"/>
              </a:lnSpc>
              <a:spcBef>
                <a:spcPts val="1000"/>
              </a:spcBef>
              <a:spcAft>
                <a:spcPts val="0"/>
              </a:spcAft>
              <a:buClr>
                <a:srgbClr val="20232E"/>
              </a:buClr>
              <a:buSzPts val="2800"/>
              <a:buChar char="•"/>
            </a:pPr>
            <a:r>
              <a:rPr lang="en-US" sz="2800"/>
              <a:t>Be mindful of the time. </a:t>
            </a:r>
            <a:endParaRPr/>
          </a:p>
          <a:p>
            <a:pPr marL="228600" lvl="0" indent="-228600" algn="l" rtl="0">
              <a:lnSpc>
                <a:spcPct val="100000"/>
              </a:lnSpc>
              <a:spcBef>
                <a:spcPts val="1000"/>
              </a:spcBef>
              <a:spcAft>
                <a:spcPts val="0"/>
              </a:spcAft>
              <a:buClr>
                <a:srgbClr val="20232E"/>
              </a:buClr>
              <a:buSzPts val="2800"/>
              <a:buChar char="•"/>
            </a:pPr>
            <a:r>
              <a:rPr lang="en-US" sz="2800"/>
              <a:t>One speaker at a time. </a:t>
            </a:r>
            <a:endParaRPr/>
          </a:p>
          <a:p>
            <a:pPr marL="228600" lvl="0" indent="-228600" algn="l" rtl="0">
              <a:lnSpc>
                <a:spcPct val="100000"/>
              </a:lnSpc>
              <a:spcBef>
                <a:spcPts val="1000"/>
              </a:spcBef>
              <a:spcAft>
                <a:spcPts val="0"/>
              </a:spcAft>
              <a:buClr>
                <a:srgbClr val="20232E"/>
              </a:buClr>
              <a:buSzPts val="2800"/>
              <a:buChar char="•"/>
            </a:pPr>
            <a:r>
              <a:rPr lang="en-US" sz="2800"/>
              <a:t>What is said in this space, stays in this space unless you have permission.</a:t>
            </a:r>
            <a:endParaRPr/>
          </a:p>
          <a:p>
            <a:pPr marL="380990" lvl="0" indent="-203190" algn="l" rtl="0">
              <a:lnSpc>
                <a:spcPct val="100000"/>
              </a:lnSpc>
              <a:spcBef>
                <a:spcPts val="1000"/>
              </a:spcBef>
              <a:spcAft>
                <a:spcPts val="0"/>
              </a:spcAft>
              <a:buClr>
                <a:srgbClr val="20232E"/>
              </a:buClr>
              <a:buSzPts val="2800"/>
              <a:buNone/>
            </a:pPr>
            <a:endParaRPr sz="28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pic>
        <p:nvPicPr>
          <p:cNvPr id="775" name="Google Shape;775;p151"/>
          <p:cNvPicPr preferRelativeResize="0"/>
          <p:nvPr/>
        </p:nvPicPr>
        <p:blipFill>
          <a:blip r:embed="rId3">
            <a:alphaModFix/>
          </a:blip>
          <a:stretch>
            <a:fillRect/>
          </a:stretch>
        </p:blipFill>
        <p:spPr>
          <a:xfrm>
            <a:off x="292700" y="2767013"/>
            <a:ext cx="7219950" cy="1323975"/>
          </a:xfrm>
          <a:prstGeom prst="rect">
            <a:avLst/>
          </a:prstGeom>
          <a:noFill/>
          <a:ln>
            <a:noFill/>
          </a:ln>
        </p:spPr>
      </p:pic>
      <p:pic>
        <p:nvPicPr>
          <p:cNvPr id="776" name="Google Shape;776;p151"/>
          <p:cNvPicPr preferRelativeResize="0"/>
          <p:nvPr/>
        </p:nvPicPr>
        <p:blipFill>
          <a:blip r:embed="rId4">
            <a:alphaModFix/>
          </a:blip>
          <a:stretch>
            <a:fillRect/>
          </a:stretch>
        </p:blipFill>
        <p:spPr>
          <a:xfrm>
            <a:off x="7570850" y="2767026"/>
            <a:ext cx="1323975" cy="13239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pic>
        <p:nvPicPr>
          <p:cNvPr id="782" name="Google Shape;782;p152"/>
          <p:cNvPicPr preferRelativeResize="0"/>
          <p:nvPr/>
        </p:nvPicPr>
        <p:blipFill>
          <a:blip r:embed="rId3">
            <a:alphaModFix/>
          </a:blip>
          <a:stretch>
            <a:fillRect/>
          </a:stretch>
        </p:blipFill>
        <p:spPr>
          <a:xfrm>
            <a:off x="542925" y="152400"/>
            <a:ext cx="8058150" cy="4105275"/>
          </a:xfrm>
          <a:prstGeom prst="rect">
            <a:avLst/>
          </a:prstGeom>
          <a:noFill/>
          <a:ln>
            <a:noFill/>
          </a:ln>
        </p:spPr>
      </p:pic>
      <p:sp>
        <p:nvSpPr>
          <p:cNvPr id="783" name="Google Shape;783;p152"/>
          <p:cNvSpPr txBox="1"/>
          <p:nvPr/>
        </p:nvSpPr>
        <p:spPr>
          <a:xfrm>
            <a:off x="0" y="4501925"/>
            <a:ext cx="9144000" cy="23127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US" sz="1500" b="1"/>
              <a:t>From a privacy perspective Microsoft Edge and Yandex are qualitatively different from the other browsers studied. Both send persistent identifiers than can be used to link requests (and associated IP address/location) to back end servers. </a:t>
            </a:r>
            <a:r>
              <a:rPr lang="en-US"/>
              <a:t>Edge also sends the hardware UUID of the device to Microsoft and Yandex similarly transmits a hashed hardware identifier to back end servers. As far as we can tell this behaviour cannot be disabled by users. In addition to the search autocomplete functionality that shares details of web pages visited, both transmit web page information to servers that appear unrelated to search autocomplete.</a:t>
            </a:r>
            <a:endParaRPr/>
          </a:p>
          <a:p>
            <a:pPr marL="0" lvl="0" indent="0" algn="just" rtl="0">
              <a:spcBef>
                <a:spcPts val="0"/>
              </a:spcBef>
              <a:spcAft>
                <a:spcPts val="0"/>
              </a:spcAft>
              <a:buNone/>
            </a:pPr>
            <a:endParaRPr/>
          </a:p>
          <a:p>
            <a:pPr marL="0" lvl="0" indent="0" algn="just" rtl="0">
              <a:spcBef>
                <a:spcPts val="0"/>
              </a:spcBef>
              <a:spcAft>
                <a:spcPts val="0"/>
              </a:spcAft>
              <a:buNone/>
            </a:pPr>
            <a:r>
              <a:rPr lang="en-US"/>
              <a:t>For </a:t>
            </a:r>
            <a:r>
              <a:rPr lang="en-US" b="1"/>
              <a:t>Brave</a:t>
            </a:r>
            <a:r>
              <a:rPr lang="en-US"/>
              <a:t> with its default settings we did not find any use of identifiers allowing tracking of IP address over time, and no sharing of the details of web pages visited with backend servers. Chrome, Firefox and Safari all share details of web pages visited with backend servers.</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153"/>
          <p:cNvSpPr txBox="1"/>
          <p:nvPr/>
        </p:nvSpPr>
        <p:spPr>
          <a:xfrm>
            <a:off x="3072000" y="4281850"/>
            <a:ext cx="3000000" cy="2457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800"/>
              </a:spcBef>
              <a:spcAft>
                <a:spcPts val="0"/>
              </a:spcAft>
              <a:buNone/>
            </a:pPr>
            <a:r>
              <a:rPr lang="en-US" sz="1100">
                <a:solidFill>
                  <a:schemeClr val="dk1"/>
                </a:solidFill>
                <a:latin typeface="Times New Roman"/>
                <a:ea typeface="Times New Roman"/>
                <a:cs typeface="Times New Roman"/>
                <a:sym typeface="Times New Roman"/>
              </a:rPr>
              <a:t>Google will start trialling </a:t>
            </a:r>
            <a:r>
              <a:rPr lang="en-US" b="1">
                <a:solidFill>
                  <a:schemeClr val="dk1"/>
                </a:solidFill>
                <a:latin typeface="Times New Roman"/>
                <a:ea typeface="Times New Roman"/>
                <a:cs typeface="Times New Roman"/>
                <a:sym typeface="Times New Roman"/>
              </a:rPr>
              <a:t>FloC</a:t>
            </a:r>
            <a:r>
              <a:rPr lang="en-US" sz="1100">
                <a:solidFill>
                  <a:schemeClr val="dk1"/>
                </a:solidFill>
                <a:latin typeface="Times New Roman"/>
                <a:ea typeface="Times New Roman"/>
                <a:cs typeface="Times New Roman"/>
                <a:sym typeface="Times New Roman"/>
              </a:rPr>
              <a:t> in March – but will only use websites that have tracking enabled or are already serving display advertising. The company also says it is against its ad policies to serve personalised ads based on sensitive categories. FLoC groups that reveal people’s race, sexual orientation and other categories will be blocked or, if that’s not possible, Google says it will change its algorithm to “reduce the correlation”.</a:t>
            </a:r>
            <a:endParaRPr sz="1100">
              <a:solidFill>
                <a:schemeClr val="dk1"/>
              </a:solidFill>
              <a:latin typeface="Times New Roman"/>
              <a:ea typeface="Times New Roman"/>
              <a:cs typeface="Times New Roman"/>
              <a:sym typeface="Times New Roman"/>
            </a:endParaRPr>
          </a:p>
          <a:p>
            <a:pPr marL="0" lvl="0" indent="0" algn="l" rtl="0">
              <a:lnSpc>
                <a:spcPct val="115000"/>
              </a:lnSpc>
              <a:spcBef>
                <a:spcPts val="800"/>
              </a:spcBef>
              <a:spcAft>
                <a:spcPts val="0"/>
              </a:spcAft>
              <a:buNone/>
            </a:pPr>
            <a:endParaRPr sz="1100">
              <a:solidFill>
                <a:schemeClr val="dk1"/>
              </a:solidFill>
            </a:endParaRPr>
          </a:p>
        </p:txBody>
      </p:sp>
      <p:pic>
        <p:nvPicPr>
          <p:cNvPr id="790" name="Google Shape;790;p153"/>
          <p:cNvPicPr preferRelativeResize="0"/>
          <p:nvPr/>
        </p:nvPicPr>
        <p:blipFill>
          <a:blip r:embed="rId3">
            <a:alphaModFix/>
          </a:blip>
          <a:stretch>
            <a:fillRect/>
          </a:stretch>
        </p:blipFill>
        <p:spPr>
          <a:xfrm>
            <a:off x="735000" y="201550"/>
            <a:ext cx="7755954" cy="3977049"/>
          </a:xfrm>
          <a:prstGeom prst="rect">
            <a:avLst/>
          </a:prstGeom>
          <a:noFill/>
          <a:ln>
            <a:noFill/>
          </a:ln>
        </p:spPr>
      </p:pic>
      <p:sp>
        <p:nvSpPr>
          <p:cNvPr id="791" name="Google Shape;791;p153"/>
          <p:cNvSpPr txBox="1"/>
          <p:nvPr/>
        </p:nvSpPr>
        <p:spPr>
          <a:xfrm>
            <a:off x="2743350" y="6521075"/>
            <a:ext cx="36573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800"/>
              <a:t>https://www.wired.co.uk/article/google-chrome-cookies-third-party-ads</a:t>
            </a:r>
            <a:endParaRPr sz="8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154"/>
          <p:cNvSpPr/>
          <p:nvPr/>
        </p:nvSpPr>
        <p:spPr>
          <a:xfrm>
            <a:off x="-640080" y="-227880"/>
            <a:ext cx="8221320" cy="113688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Practical Privacy</a:t>
            </a:r>
            <a:endParaRPr sz="4400" b="0" i="0" u="none" strike="noStrike" cap="none">
              <a:latin typeface="Arial"/>
              <a:ea typeface="Arial"/>
              <a:cs typeface="Arial"/>
              <a:sym typeface="Arial"/>
            </a:endParaRPr>
          </a:p>
        </p:txBody>
      </p:sp>
      <p:sp>
        <p:nvSpPr>
          <p:cNvPr id="797" name="Google Shape;797;p154"/>
          <p:cNvSpPr/>
          <p:nvPr/>
        </p:nvSpPr>
        <p:spPr>
          <a:xfrm>
            <a:off x="456850" y="751125"/>
            <a:ext cx="8221200" cy="610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3200"/>
              <a:t>Browsers - Brave, FireFox, Safari</a:t>
            </a:r>
            <a:endParaRPr sz="3200"/>
          </a:p>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Browser Privacy Plugins</a:t>
            </a: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200" b="0" i="1" u="none" strike="noStrike" cap="none">
                <a:solidFill>
                  <a:srgbClr val="000000"/>
                </a:solidFill>
                <a:latin typeface="Arial"/>
                <a:ea typeface="Arial"/>
                <a:cs typeface="Arial"/>
                <a:sym typeface="Arial"/>
              </a:rPr>
              <a:t>  </a:t>
            </a:r>
            <a:r>
              <a:rPr lang="en-US" sz="3200" b="1" i="0" u="none" strike="noStrike" cap="none">
                <a:solidFill>
                  <a:srgbClr val="000000"/>
                </a:solidFill>
                <a:latin typeface="Arial"/>
                <a:ea typeface="Arial"/>
                <a:cs typeface="Arial"/>
                <a:sym typeface="Arial"/>
              </a:rPr>
              <a:t>Privacy Badger</a:t>
            </a:r>
            <a:r>
              <a:rPr lang="en-US" sz="3200" b="0" i="0" u="none" strike="noStrike" cap="none">
                <a:solidFill>
                  <a:srgbClr val="000000"/>
                </a:solidFill>
                <a:latin typeface="Arial"/>
                <a:ea typeface="Arial"/>
                <a:cs typeface="Arial"/>
                <a:sym typeface="Arial"/>
              </a:rPr>
              <a:t> – </a:t>
            </a:r>
            <a:r>
              <a:rPr lang="en-US" sz="3200" b="1" i="0" u="none" strike="noStrike" cap="none">
                <a:solidFill>
                  <a:srgbClr val="000000"/>
                </a:solidFill>
                <a:latin typeface="Arial"/>
                <a:ea typeface="Arial"/>
                <a:cs typeface="Arial"/>
                <a:sym typeface="Arial"/>
              </a:rPr>
              <a:t>uBlock Origin - </a:t>
            </a:r>
            <a:r>
              <a:rPr lang="en-US" sz="2700" b="0" i="1" u="none" strike="noStrike" cap="none">
                <a:solidFill>
                  <a:srgbClr val="000000"/>
                </a:solidFill>
                <a:latin typeface="Arial"/>
                <a:ea typeface="Arial"/>
                <a:cs typeface="Arial"/>
                <a:sym typeface="Arial"/>
              </a:rPr>
              <a:t>uMatrix(?)</a:t>
            </a:r>
            <a:endParaRPr sz="27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Use a VPN or Tor</a:t>
            </a: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httpS</a:t>
            </a: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Linux</a:t>
            </a: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DuckDuckGo</a:t>
            </a: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Uninstall Apps</a:t>
            </a: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Check your settings</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3200"/>
              <a:t>Pi-hole </a:t>
            </a:r>
            <a:endParaRPr sz="3200"/>
          </a:p>
          <a:p>
            <a:pPr marL="0" marR="0" lvl="0" indent="0" algn="l" rtl="0">
              <a:lnSpc>
                <a:spcPct val="100000"/>
              </a:lnSpc>
              <a:spcBef>
                <a:spcPts val="0"/>
              </a:spcBef>
              <a:spcAft>
                <a:spcPts val="0"/>
              </a:spcAft>
              <a:buNone/>
            </a:pPr>
            <a:r>
              <a:rPr lang="en-US" sz="3200"/>
              <a:t>Change DNS Provider</a:t>
            </a:r>
            <a:endParaRPr sz="3200"/>
          </a:p>
          <a:p>
            <a:pPr marL="0" marR="0" lvl="0" indent="0" algn="l" rtl="0">
              <a:lnSpc>
                <a:spcPct val="100000"/>
              </a:lnSpc>
              <a:spcBef>
                <a:spcPts val="0"/>
              </a:spcBef>
              <a:spcAft>
                <a:spcPts val="0"/>
              </a:spcAft>
              <a:buNone/>
            </a:pPr>
            <a:r>
              <a:rPr lang="en-US" sz="3200"/>
              <a:t>Don’t use Gmail?</a:t>
            </a:r>
            <a:endParaRPr sz="32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Google Shape;803;p155"/>
          <p:cNvPicPr preferRelativeResize="0"/>
          <p:nvPr/>
        </p:nvPicPr>
        <p:blipFill>
          <a:blip r:embed="rId3">
            <a:alphaModFix/>
          </a:blip>
          <a:stretch>
            <a:fillRect/>
          </a:stretch>
        </p:blipFill>
        <p:spPr>
          <a:xfrm>
            <a:off x="2667000" y="2133325"/>
            <a:ext cx="3810000" cy="25913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156"/>
          <p:cNvSpPr txBox="1"/>
          <p:nvPr/>
        </p:nvSpPr>
        <p:spPr>
          <a:xfrm>
            <a:off x="666600" y="3797650"/>
            <a:ext cx="8191200" cy="292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t>The recordings she and her co-workers were listening to were often intense, awkward, or intensely awkward. Lonely sounding people confessing intimate secrets and fears: a boy expressing a desire to rape; men hitting on Alexa like a crude version of Joaquin Phoenix in Her. And as the transcription program grew along with Alexa’s popularity, so did the private information revealed in the recordings. Other contractors recall hearing kids share their home address and phone number, a man trying to order sex toys, a dinner party guest wondering aloud whether Amazon was snooping on them at that very instant. “There’s no frickin’ way they knew they were being listened to,” Slatis says. “These people didn’t agree to this.” She quit in 2016.</a:t>
            </a: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p:txBody>
      </p:sp>
      <p:pic>
        <p:nvPicPr>
          <p:cNvPr id="810" name="Google Shape;810;p156"/>
          <p:cNvPicPr preferRelativeResize="0"/>
          <p:nvPr/>
        </p:nvPicPr>
        <p:blipFill>
          <a:blip r:embed="rId3">
            <a:alphaModFix/>
          </a:blip>
          <a:stretch>
            <a:fillRect/>
          </a:stretch>
        </p:blipFill>
        <p:spPr>
          <a:xfrm>
            <a:off x="1331563" y="91800"/>
            <a:ext cx="6861274" cy="349285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157"/>
          <p:cNvSpPr txBox="1"/>
          <p:nvPr/>
        </p:nvSpPr>
        <p:spPr>
          <a:xfrm>
            <a:off x="37325" y="2828275"/>
            <a:ext cx="9144000" cy="2197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sz="1200">
                <a:solidFill>
                  <a:srgbClr val="222222"/>
                </a:solidFill>
              </a:rPr>
              <a:t>ACCORDING TO THE TWO U.S. information-security employees, data is at risk because Amazon has a poor grasp of what data it has, where it is stored and who has access to it.</a:t>
            </a:r>
            <a:endParaRPr sz="1200">
              <a:solidFill>
                <a:srgbClr val="222222"/>
              </a:solidFill>
            </a:endParaRPr>
          </a:p>
          <a:p>
            <a:pPr marL="0" lvl="0" indent="0" algn="l" rtl="0">
              <a:lnSpc>
                <a:spcPct val="115000"/>
              </a:lnSpc>
              <a:spcBef>
                <a:spcPts val="1200"/>
              </a:spcBef>
              <a:spcAft>
                <a:spcPts val="0"/>
              </a:spcAft>
              <a:buNone/>
            </a:pPr>
            <a:r>
              <a:rPr lang="en-US" sz="1200">
                <a:solidFill>
                  <a:srgbClr val="222222"/>
                </a:solidFill>
              </a:rPr>
              <a:t>“If you wanted to do a 'right to be forgotten,' it would be next to impossible for Amazon to identify all of the places where your data resides within their system,” said the first former U.S.-based employee. The right to be forgotten, or right to have data erased, is a key tool for citizens under several privacy regimes, including in Europe and California. </a:t>
            </a:r>
            <a:endParaRPr sz="1200">
              <a:solidFill>
                <a:srgbClr val="222222"/>
              </a:solidFill>
            </a:endParaRPr>
          </a:p>
          <a:p>
            <a:pPr marL="0" lvl="0" indent="0" algn="l" rtl="0">
              <a:lnSpc>
                <a:spcPct val="115000"/>
              </a:lnSpc>
              <a:spcBef>
                <a:spcPts val="1200"/>
              </a:spcBef>
              <a:spcAft>
                <a:spcPts val="0"/>
              </a:spcAft>
              <a:buNone/>
            </a:pPr>
            <a:r>
              <a:rPr lang="en-US" sz="1200">
                <a:solidFill>
                  <a:srgbClr val="222222"/>
                </a:solidFill>
              </a:rPr>
              <a:t>The second U.S.-based information-security professional confirmed Amazon's shaky understanding of what reams of personal information it holds. </a:t>
            </a:r>
            <a:r>
              <a:rPr lang="en-US" sz="1300" b="1">
                <a:solidFill>
                  <a:srgbClr val="222222"/>
                </a:solidFill>
              </a:rPr>
              <a:t>“Amazon has grown so fast, it doesn't know what it owns …  They don't know where their data is at, so they don’t know if they are protecting it correctly,”</a:t>
            </a:r>
            <a:r>
              <a:rPr lang="en-US" sz="1200">
                <a:solidFill>
                  <a:srgbClr val="222222"/>
                </a:solidFill>
              </a:rPr>
              <a:t> the person said.</a:t>
            </a:r>
            <a:endParaRPr sz="1200">
              <a:solidFill>
                <a:srgbClr val="222222"/>
              </a:solidFill>
            </a:endParaRPr>
          </a:p>
        </p:txBody>
      </p:sp>
      <p:pic>
        <p:nvPicPr>
          <p:cNvPr id="817" name="Google Shape;817;p157"/>
          <p:cNvPicPr preferRelativeResize="0"/>
          <p:nvPr/>
        </p:nvPicPr>
        <p:blipFill>
          <a:blip r:embed="rId3">
            <a:alphaModFix/>
          </a:blip>
          <a:stretch>
            <a:fillRect/>
          </a:stretch>
        </p:blipFill>
        <p:spPr>
          <a:xfrm>
            <a:off x="152400" y="152400"/>
            <a:ext cx="8244546" cy="2523475"/>
          </a:xfrm>
          <a:prstGeom prst="rect">
            <a:avLst/>
          </a:prstGeom>
          <a:noFill/>
          <a:ln>
            <a:noFill/>
          </a:ln>
        </p:spPr>
      </p:pic>
      <p:sp>
        <p:nvSpPr>
          <p:cNvPr id="818" name="Google Shape;818;p157"/>
          <p:cNvSpPr txBox="1"/>
          <p:nvPr/>
        </p:nvSpPr>
        <p:spPr>
          <a:xfrm>
            <a:off x="94475" y="6261025"/>
            <a:ext cx="90297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a:t>https://www.politico.eu/article/data-at-risk-amazon-security-threat/</a:t>
            </a:r>
            <a:endParaRPr sz="9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158"/>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rgbClr val="202729"/>
                </a:solidFill>
                <a:latin typeface="Proxima Nova"/>
                <a:ea typeface="Proxima Nova"/>
                <a:cs typeface="Proxima Nova"/>
                <a:sym typeface="Proxima Nova"/>
              </a:rPr>
              <a:t>Libraries and Patron Data - Usual Suspects</a:t>
            </a:r>
            <a:endParaRPr sz="2800">
              <a:solidFill>
                <a:srgbClr val="202729"/>
              </a:solidFill>
              <a:latin typeface="Proxima Nova"/>
              <a:ea typeface="Proxima Nova"/>
              <a:cs typeface="Proxima Nova"/>
              <a:sym typeface="Proxima Nova"/>
            </a:endParaRPr>
          </a:p>
        </p:txBody>
      </p:sp>
      <p:sp>
        <p:nvSpPr>
          <p:cNvPr id="825" name="Google Shape;825;p158"/>
          <p:cNvSpPr txBo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p>
            <a:pPr marL="457200" lvl="0" indent="-368300" algn="l" rtl="0">
              <a:lnSpc>
                <a:spcPct val="115000"/>
              </a:lnSpc>
              <a:spcBef>
                <a:spcPts val="0"/>
              </a:spcBef>
              <a:spcAft>
                <a:spcPts val="0"/>
              </a:spcAft>
              <a:buSzPts val="2200"/>
              <a:buFont typeface="Proxima Nova"/>
              <a:buChar char="●"/>
            </a:pPr>
            <a:r>
              <a:rPr lang="en-US" sz="2200">
                <a:latin typeface="Proxima Nova"/>
                <a:ea typeface="Proxima Nova"/>
                <a:cs typeface="Proxima Nova"/>
                <a:sym typeface="Proxima Nova"/>
              </a:rPr>
              <a:t>Integrated Library Systems</a:t>
            </a:r>
            <a:endParaRPr sz="2200">
              <a:latin typeface="Proxima Nova"/>
              <a:ea typeface="Proxima Nova"/>
              <a:cs typeface="Proxima Nova"/>
              <a:sym typeface="Proxima Nova"/>
            </a:endParaRPr>
          </a:p>
          <a:p>
            <a:pPr marL="457200" lvl="0" indent="-368300" algn="l" rtl="0">
              <a:lnSpc>
                <a:spcPct val="115000"/>
              </a:lnSpc>
              <a:spcBef>
                <a:spcPts val="0"/>
              </a:spcBef>
              <a:spcAft>
                <a:spcPts val="0"/>
              </a:spcAft>
              <a:buSzPts val="2200"/>
              <a:buFont typeface="Proxima Nova"/>
              <a:buChar char="●"/>
            </a:pPr>
            <a:r>
              <a:rPr lang="en-US" sz="2200">
                <a:latin typeface="Proxima Nova"/>
                <a:ea typeface="Proxima Nova"/>
                <a:cs typeface="Proxima Nova"/>
                <a:sym typeface="Proxima Nova"/>
              </a:rPr>
              <a:t>Database backups</a:t>
            </a:r>
            <a:endParaRPr sz="2200">
              <a:latin typeface="Proxima Nova"/>
              <a:ea typeface="Proxima Nova"/>
              <a:cs typeface="Proxima Nova"/>
              <a:sym typeface="Proxima Nova"/>
            </a:endParaRPr>
          </a:p>
          <a:p>
            <a:pPr marL="457200" lvl="0" indent="-368300" algn="l" rtl="0">
              <a:lnSpc>
                <a:spcPct val="115000"/>
              </a:lnSpc>
              <a:spcBef>
                <a:spcPts val="0"/>
              </a:spcBef>
              <a:spcAft>
                <a:spcPts val="0"/>
              </a:spcAft>
              <a:buSzPts val="2200"/>
              <a:buFont typeface="Proxima Nova"/>
              <a:buChar char="●"/>
            </a:pPr>
            <a:r>
              <a:rPr lang="en-US" sz="2200">
                <a:latin typeface="Proxima Nova"/>
                <a:ea typeface="Proxima Nova"/>
                <a:cs typeface="Proxima Nova"/>
                <a:sym typeface="Proxima Nova"/>
              </a:rPr>
              <a:t>Print management systems</a:t>
            </a:r>
            <a:endParaRPr sz="2200">
              <a:latin typeface="Proxima Nova"/>
              <a:ea typeface="Proxima Nova"/>
              <a:cs typeface="Proxima Nova"/>
              <a:sym typeface="Proxima Nova"/>
            </a:endParaRPr>
          </a:p>
          <a:p>
            <a:pPr marL="457200" lvl="0" indent="-368300" algn="l" rtl="0">
              <a:lnSpc>
                <a:spcPct val="115000"/>
              </a:lnSpc>
              <a:spcBef>
                <a:spcPts val="0"/>
              </a:spcBef>
              <a:spcAft>
                <a:spcPts val="0"/>
              </a:spcAft>
              <a:buSzPts val="2200"/>
              <a:buFont typeface="Proxima Nova"/>
              <a:buChar char="●"/>
            </a:pPr>
            <a:r>
              <a:rPr lang="en-US" sz="2200">
                <a:latin typeface="Proxima Nova"/>
                <a:ea typeface="Proxima Nova"/>
                <a:cs typeface="Proxima Nova"/>
                <a:sym typeface="Proxima Nova"/>
              </a:rPr>
              <a:t>Server logs</a:t>
            </a:r>
            <a:endParaRPr sz="2200">
              <a:latin typeface="Proxima Nova"/>
              <a:ea typeface="Proxima Nova"/>
              <a:cs typeface="Proxima Nova"/>
              <a:sym typeface="Proxima Nova"/>
            </a:endParaRPr>
          </a:p>
          <a:p>
            <a:pPr marL="457200" lvl="0" indent="-368300" algn="l" rtl="0">
              <a:lnSpc>
                <a:spcPct val="115000"/>
              </a:lnSpc>
              <a:spcBef>
                <a:spcPts val="0"/>
              </a:spcBef>
              <a:spcAft>
                <a:spcPts val="0"/>
              </a:spcAft>
              <a:buSzPts val="2200"/>
              <a:buFont typeface="Proxima Nova"/>
              <a:buChar char="●"/>
            </a:pPr>
            <a:r>
              <a:rPr lang="en-US" sz="2200">
                <a:latin typeface="Proxima Nova"/>
                <a:ea typeface="Proxima Nova"/>
                <a:cs typeface="Proxima Nova"/>
                <a:sym typeface="Proxima Nova"/>
              </a:rPr>
              <a:t>Reference chat/desk logs</a:t>
            </a:r>
            <a:endParaRPr sz="2200">
              <a:latin typeface="Proxima Nova"/>
              <a:ea typeface="Proxima Nova"/>
              <a:cs typeface="Proxima Nova"/>
              <a:sym typeface="Proxima Nova"/>
            </a:endParaRPr>
          </a:p>
          <a:p>
            <a:pPr marL="457200" lvl="0" indent="-368300" algn="l" rtl="0">
              <a:lnSpc>
                <a:spcPct val="115000"/>
              </a:lnSpc>
              <a:spcBef>
                <a:spcPts val="0"/>
              </a:spcBef>
              <a:spcAft>
                <a:spcPts val="0"/>
              </a:spcAft>
              <a:buSzPts val="2200"/>
              <a:buFont typeface="Proxima Nova"/>
              <a:buChar char="●"/>
            </a:pPr>
            <a:r>
              <a:rPr lang="en-US" sz="2200">
                <a:latin typeface="Proxima Nova"/>
                <a:ea typeface="Proxima Nova"/>
                <a:cs typeface="Proxima Nova"/>
                <a:sym typeface="Proxima Nova"/>
              </a:rPr>
              <a:t>Public computer/wireless traffic logs</a:t>
            </a:r>
            <a:endParaRPr sz="2200">
              <a:latin typeface="Proxima Nova"/>
              <a:ea typeface="Proxima Nova"/>
              <a:cs typeface="Proxima Nova"/>
              <a:sym typeface="Proxima Nova"/>
            </a:endParaRPr>
          </a:p>
          <a:p>
            <a:pPr marL="457200" lvl="0" indent="-368300" algn="l" rtl="0">
              <a:lnSpc>
                <a:spcPct val="115000"/>
              </a:lnSpc>
              <a:spcBef>
                <a:spcPts val="0"/>
              </a:spcBef>
              <a:spcAft>
                <a:spcPts val="0"/>
              </a:spcAft>
              <a:buSzPts val="2200"/>
              <a:buFont typeface="Proxima Nova"/>
              <a:buChar char="●"/>
            </a:pPr>
            <a:r>
              <a:rPr lang="en-US" sz="2200">
                <a:latin typeface="Proxima Nova"/>
                <a:ea typeface="Proxima Nova"/>
                <a:cs typeface="Proxima Nova"/>
                <a:sym typeface="Proxima Nova"/>
              </a:rPr>
              <a:t>Interlibrary Loan requests</a:t>
            </a:r>
            <a:endParaRPr sz="2200">
              <a:latin typeface="Proxima Nova"/>
              <a:ea typeface="Proxima Nova"/>
              <a:cs typeface="Proxima Nova"/>
              <a:sym typeface="Proxima Nova"/>
            </a:endParaRPr>
          </a:p>
          <a:p>
            <a:pPr marL="457200" lvl="0" indent="-368300" algn="l" rtl="0">
              <a:lnSpc>
                <a:spcPct val="115000"/>
              </a:lnSpc>
              <a:spcBef>
                <a:spcPts val="0"/>
              </a:spcBef>
              <a:spcAft>
                <a:spcPts val="0"/>
              </a:spcAft>
              <a:buSzPts val="2200"/>
              <a:buFont typeface="Proxima Nova"/>
              <a:buChar char="●"/>
            </a:pPr>
            <a:r>
              <a:rPr lang="en-US" sz="2200">
                <a:latin typeface="Proxima Nova"/>
                <a:ea typeface="Proxima Nova"/>
                <a:cs typeface="Proxima Nova"/>
                <a:sym typeface="Proxima Nova"/>
              </a:rPr>
              <a:t>Anything else with PII</a:t>
            </a:r>
            <a:endParaRPr sz="2200">
              <a:latin typeface="Proxima Nova"/>
              <a:ea typeface="Proxima Nova"/>
              <a:cs typeface="Proxima Nova"/>
              <a:sym typeface="Proxima Nova"/>
            </a:endParaRPr>
          </a:p>
        </p:txBody>
      </p:sp>
      <p:sp>
        <p:nvSpPr>
          <p:cNvPr id="826" name="Google Shape;826;p158"/>
          <p:cNvSpPr txBox="1"/>
          <p:nvPr/>
        </p:nvSpPr>
        <p:spPr>
          <a:xfrm>
            <a:off x="4832400" y="1152475"/>
            <a:ext cx="3999900" cy="4665900"/>
          </a:xfrm>
          <a:prstGeom prst="rect">
            <a:avLst/>
          </a:prstGeom>
          <a:noFill/>
          <a:ln>
            <a:noFill/>
          </a:ln>
        </p:spPr>
        <p:txBody>
          <a:bodyPr spcFirstLastPara="1" wrap="square" lIns="91425" tIns="91425" rIns="91425" bIns="91425" anchor="t" anchorCtr="0">
            <a:noAutofit/>
          </a:bodyPr>
          <a:lstStyle/>
          <a:p>
            <a:pPr marL="457200" lvl="0" indent="-368300" algn="l" rtl="0">
              <a:lnSpc>
                <a:spcPct val="115000"/>
              </a:lnSpc>
              <a:spcBef>
                <a:spcPts val="0"/>
              </a:spcBef>
              <a:spcAft>
                <a:spcPts val="0"/>
              </a:spcAft>
              <a:buSzPts val="2200"/>
              <a:buFont typeface="Proxima Nova"/>
              <a:buChar char="●"/>
            </a:pPr>
            <a:r>
              <a:rPr lang="en-US" sz="2200">
                <a:latin typeface="Proxima Nova"/>
                <a:ea typeface="Proxima Nova"/>
                <a:cs typeface="Proxima Nova"/>
                <a:sym typeface="Proxima Nova"/>
              </a:rPr>
              <a:t>Security camera footage</a:t>
            </a:r>
            <a:endParaRPr sz="2200">
              <a:latin typeface="Proxima Nova"/>
              <a:ea typeface="Proxima Nova"/>
              <a:cs typeface="Proxima Nova"/>
              <a:sym typeface="Proxima Nova"/>
            </a:endParaRPr>
          </a:p>
          <a:p>
            <a:pPr marL="457200" lvl="0" indent="-368300" algn="l" rtl="0">
              <a:lnSpc>
                <a:spcPct val="115000"/>
              </a:lnSpc>
              <a:spcBef>
                <a:spcPts val="0"/>
              </a:spcBef>
              <a:spcAft>
                <a:spcPts val="0"/>
              </a:spcAft>
              <a:buSzPts val="2200"/>
              <a:buFont typeface="Proxima Nova"/>
              <a:buChar char="●"/>
            </a:pPr>
            <a:r>
              <a:rPr lang="en-US" sz="2200">
                <a:latin typeface="Proxima Nova"/>
                <a:ea typeface="Proxima Nova"/>
                <a:cs typeface="Proxima Nova"/>
                <a:sym typeface="Proxima Nova"/>
              </a:rPr>
              <a:t>Card reader logs </a:t>
            </a:r>
            <a:endParaRPr sz="2200">
              <a:latin typeface="Proxima Nova"/>
              <a:ea typeface="Proxima Nova"/>
              <a:cs typeface="Proxima Nova"/>
              <a:sym typeface="Proxima Nova"/>
            </a:endParaRPr>
          </a:p>
          <a:p>
            <a:pPr marL="457200" lvl="0" indent="-368300" algn="l" rtl="0">
              <a:lnSpc>
                <a:spcPct val="115000"/>
              </a:lnSpc>
              <a:spcBef>
                <a:spcPts val="0"/>
              </a:spcBef>
              <a:spcAft>
                <a:spcPts val="0"/>
              </a:spcAft>
              <a:buSzPts val="2200"/>
              <a:buFont typeface="Proxima Nova"/>
              <a:buChar char="●"/>
            </a:pPr>
            <a:r>
              <a:rPr lang="en-US" sz="2200">
                <a:latin typeface="Proxima Nova"/>
                <a:ea typeface="Proxima Nova"/>
                <a:cs typeface="Proxima Nova"/>
                <a:sym typeface="Proxima Nova"/>
              </a:rPr>
              <a:t>Meeting room reservations</a:t>
            </a:r>
            <a:endParaRPr sz="2200">
              <a:latin typeface="Proxima Nova"/>
              <a:ea typeface="Proxima Nova"/>
              <a:cs typeface="Proxima Nova"/>
              <a:sym typeface="Proxima Nova"/>
            </a:endParaRPr>
          </a:p>
          <a:p>
            <a:pPr marL="457200" lvl="0" indent="-368300" algn="l" rtl="0">
              <a:lnSpc>
                <a:spcPct val="115000"/>
              </a:lnSpc>
              <a:spcBef>
                <a:spcPts val="0"/>
              </a:spcBef>
              <a:spcAft>
                <a:spcPts val="0"/>
              </a:spcAft>
              <a:buSzPts val="2200"/>
              <a:buFont typeface="Proxima Nova"/>
              <a:buChar char="●"/>
            </a:pPr>
            <a:r>
              <a:rPr lang="en-US" sz="2200">
                <a:latin typeface="Proxima Nova"/>
                <a:ea typeface="Proxima Nova"/>
                <a:cs typeface="Proxima Nova"/>
                <a:sym typeface="Proxima Nova"/>
              </a:rPr>
              <a:t>Authentication system logs</a:t>
            </a:r>
            <a:endParaRPr sz="2200">
              <a:latin typeface="Proxima Nova"/>
              <a:ea typeface="Proxima Nova"/>
              <a:cs typeface="Proxima Nova"/>
              <a:sym typeface="Proxima Nova"/>
            </a:endParaRPr>
          </a:p>
          <a:p>
            <a:pPr marL="457200" lvl="0" indent="-368300" algn="l" rtl="0">
              <a:lnSpc>
                <a:spcPct val="115000"/>
              </a:lnSpc>
              <a:spcBef>
                <a:spcPts val="0"/>
              </a:spcBef>
              <a:spcAft>
                <a:spcPts val="0"/>
              </a:spcAft>
              <a:buSzPts val="2200"/>
              <a:buFont typeface="Proxima Nova"/>
              <a:buChar char="●"/>
            </a:pPr>
            <a:r>
              <a:rPr lang="en-US" sz="2200">
                <a:latin typeface="Proxima Nova"/>
                <a:ea typeface="Proxima Nova"/>
                <a:cs typeface="Proxima Nova"/>
                <a:sym typeface="Proxima Nova"/>
              </a:rPr>
              <a:t>Library programs</a:t>
            </a:r>
            <a:endParaRPr sz="2200">
              <a:latin typeface="Proxima Nova"/>
              <a:ea typeface="Proxima Nova"/>
              <a:cs typeface="Proxima Nova"/>
              <a:sym typeface="Proxima Nova"/>
            </a:endParaRPr>
          </a:p>
          <a:p>
            <a:pPr marL="914400" lvl="1" indent="-368300" algn="l" rtl="0">
              <a:lnSpc>
                <a:spcPct val="115000"/>
              </a:lnSpc>
              <a:spcBef>
                <a:spcPts val="0"/>
              </a:spcBef>
              <a:spcAft>
                <a:spcPts val="0"/>
              </a:spcAft>
              <a:buSzPts val="2200"/>
              <a:buFont typeface="Proxima Nova"/>
              <a:buChar char="○"/>
            </a:pPr>
            <a:r>
              <a:rPr lang="en-US" sz="2200">
                <a:latin typeface="Proxima Nova"/>
                <a:ea typeface="Proxima Nova"/>
                <a:cs typeface="Proxima Nova"/>
                <a:sym typeface="Proxima Nova"/>
              </a:rPr>
              <a:t>Attendance logs</a:t>
            </a:r>
            <a:endParaRPr sz="2200">
              <a:latin typeface="Proxima Nova"/>
              <a:ea typeface="Proxima Nova"/>
              <a:cs typeface="Proxima Nova"/>
              <a:sym typeface="Proxima Nova"/>
            </a:endParaRPr>
          </a:p>
          <a:p>
            <a:pPr marL="914400" lvl="1" indent="-368300" algn="l" rtl="0">
              <a:lnSpc>
                <a:spcPct val="115000"/>
              </a:lnSpc>
              <a:spcBef>
                <a:spcPts val="0"/>
              </a:spcBef>
              <a:spcAft>
                <a:spcPts val="0"/>
              </a:spcAft>
              <a:buSzPts val="2200"/>
              <a:buFont typeface="Proxima Nova"/>
              <a:buChar char="○"/>
            </a:pPr>
            <a:r>
              <a:rPr lang="en-US" sz="2200">
                <a:latin typeface="Proxima Nova"/>
                <a:ea typeface="Proxima Nova"/>
                <a:cs typeface="Proxima Nova"/>
                <a:sym typeface="Proxima Nova"/>
              </a:rPr>
              <a:t>Feedback responses</a:t>
            </a:r>
            <a:endParaRPr sz="2200">
              <a:latin typeface="Proxima Nova"/>
              <a:ea typeface="Proxima Nova"/>
              <a:cs typeface="Proxima Nova"/>
              <a:sym typeface="Proxima Nova"/>
            </a:endParaRPr>
          </a:p>
          <a:p>
            <a:pPr marL="457200" lvl="0" indent="-368300" algn="l" rtl="0">
              <a:lnSpc>
                <a:spcPct val="100000"/>
              </a:lnSpc>
              <a:spcBef>
                <a:spcPts val="0"/>
              </a:spcBef>
              <a:spcAft>
                <a:spcPts val="0"/>
              </a:spcAft>
              <a:buClr>
                <a:srgbClr val="202729"/>
              </a:buClr>
              <a:buSzPts val="2200"/>
              <a:buFont typeface="Proxima Nova"/>
              <a:buChar char="●"/>
            </a:pPr>
            <a:r>
              <a:rPr lang="en-US" sz="2200">
                <a:solidFill>
                  <a:srgbClr val="202729"/>
                </a:solidFill>
                <a:latin typeface="Proxima Nova"/>
                <a:ea typeface="Proxima Nova"/>
                <a:cs typeface="Proxima Nova"/>
                <a:sym typeface="Proxima Nova"/>
              </a:rPr>
              <a:t>Vendor &amp; other app data</a:t>
            </a:r>
            <a:endParaRPr sz="2200">
              <a:solidFill>
                <a:srgbClr val="202729"/>
              </a:solidFill>
              <a:latin typeface="Proxima Nova"/>
              <a:ea typeface="Proxima Nova"/>
              <a:cs typeface="Proxima Nova"/>
              <a:sym typeface="Proxima Nova"/>
            </a:endParaRPr>
          </a:p>
          <a:p>
            <a:pPr marL="457200" lvl="0" indent="-368300" algn="l" rtl="0">
              <a:lnSpc>
                <a:spcPct val="100000"/>
              </a:lnSpc>
              <a:spcBef>
                <a:spcPts val="0"/>
              </a:spcBef>
              <a:spcAft>
                <a:spcPts val="0"/>
              </a:spcAft>
              <a:buClr>
                <a:srgbClr val="202729"/>
              </a:buClr>
              <a:buSzPts val="2200"/>
              <a:buFont typeface="Proxima Nova"/>
              <a:buChar char="●"/>
            </a:pPr>
            <a:r>
              <a:rPr lang="en-US" sz="2200">
                <a:solidFill>
                  <a:srgbClr val="202729"/>
                </a:solidFill>
                <a:latin typeface="Proxima Nova"/>
                <a:ea typeface="Proxima Nova"/>
                <a:cs typeface="Proxima Nova"/>
                <a:sym typeface="Proxima Nova"/>
              </a:rPr>
              <a:t>Paper forms</a:t>
            </a:r>
            <a:endParaRPr sz="2200">
              <a:solidFill>
                <a:srgbClr val="202729"/>
              </a:solidFill>
              <a:latin typeface="Proxima Nova"/>
              <a:ea typeface="Proxima Nova"/>
              <a:cs typeface="Proxima Nova"/>
              <a:sym typeface="Proxima Nova"/>
            </a:endParaRPr>
          </a:p>
          <a:p>
            <a:pPr marL="457200" lvl="0" indent="-368300" algn="l" rtl="0">
              <a:lnSpc>
                <a:spcPct val="100000"/>
              </a:lnSpc>
              <a:spcBef>
                <a:spcPts val="0"/>
              </a:spcBef>
              <a:spcAft>
                <a:spcPts val="0"/>
              </a:spcAft>
              <a:buClr>
                <a:srgbClr val="202729"/>
              </a:buClr>
              <a:buSzPts val="2200"/>
              <a:buFont typeface="Proxima Nova"/>
              <a:buChar char="●"/>
            </a:pPr>
            <a:r>
              <a:rPr lang="en-US" sz="2200">
                <a:solidFill>
                  <a:srgbClr val="202729"/>
                </a:solidFill>
                <a:latin typeface="Proxima Nova"/>
                <a:ea typeface="Proxima Nova"/>
                <a:cs typeface="Proxima Nova"/>
                <a:sym typeface="Proxima Nova"/>
              </a:rPr>
              <a:t>Staff email</a:t>
            </a:r>
            <a:endParaRPr sz="2200">
              <a:latin typeface="Proxima Nova"/>
              <a:ea typeface="Proxima Nova"/>
              <a:cs typeface="Proxima Nova"/>
              <a:sym typeface="Proxima Nova"/>
            </a:endParaRPr>
          </a:p>
        </p:txBody>
      </p:sp>
      <p:sp>
        <p:nvSpPr>
          <p:cNvPr id="827" name="Google Shape;827;p158"/>
          <p:cNvSpPr txBox="1"/>
          <p:nvPr/>
        </p:nvSpPr>
        <p:spPr>
          <a:xfrm>
            <a:off x="311700" y="5953125"/>
            <a:ext cx="8718900" cy="90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100"/>
              <a:t>Library Data and You - A Brief Primer  - Becky Yoose</a:t>
            </a:r>
            <a:endParaRPr sz="11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159"/>
          <p:cNvSpPr txBox="1">
            <a:spLocks noGrp="1"/>
          </p:cNvSpPr>
          <p:nvPr>
            <p:ph type="title"/>
          </p:nvPr>
        </p:nvSpPr>
        <p:spPr>
          <a:xfrm>
            <a:off x="155600" y="468100"/>
            <a:ext cx="5831400" cy="1007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000">
                <a:solidFill>
                  <a:srgbClr val="000000"/>
                </a:solidFill>
              </a:rPr>
              <a:t>Starting a Privacy Audit</a:t>
            </a:r>
            <a:endParaRPr sz="3000">
              <a:solidFill>
                <a:srgbClr val="000000"/>
              </a:solidFill>
            </a:endParaRPr>
          </a:p>
        </p:txBody>
      </p:sp>
      <p:sp>
        <p:nvSpPr>
          <p:cNvPr id="833" name="Google Shape;833;p159"/>
          <p:cNvSpPr txBox="1">
            <a:spLocks noGrp="1"/>
          </p:cNvSpPr>
          <p:nvPr>
            <p:ph type="body" idx="1"/>
          </p:nvPr>
        </p:nvSpPr>
        <p:spPr>
          <a:xfrm>
            <a:off x="155600" y="2145567"/>
            <a:ext cx="4184100" cy="3574800"/>
          </a:xfrm>
          <a:prstGeom prst="rect">
            <a:avLst/>
          </a:prstGeom>
        </p:spPr>
        <p:txBody>
          <a:bodyPr spcFirstLastPara="1" wrap="square" lIns="0" tIns="0" rIns="0" bIns="0" anchor="t" anchorCtr="0">
            <a:noAutofit/>
          </a:bodyPr>
          <a:lstStyle/>
          <a:p>
            <a:pPr marL="457200" lvl="0" indent="-228600" algn="l" rtl="0">
              <a:spcBef>
                <a:spcPts val="0"/>
              </a:spcBef>
              <a:spcAft>
                <a:spcPts val="0"/>
              </a:spcAft>
              <a:buClr>
                <a:srgbClr val="000000"/>
              </a:buClr>
              <a:buSzPts val="1900"/>
              <a:buNone/>
            </a:pPr>
            <a:r>
              <a:rPr lang="en-US" sz="1900">
                <a:solidFill>
                  <a:srgbClr val="000000"/>
                </a:solidFill>
              </a:rPr>
              <a:t>ALA Resources </a:t>
            </a:r>
            <a:endParaRPr sz="1900">
              <a:solidFill>
                <a:srgbClr val="000000"/>
              </a:solidFill>
            </a:endParaRPr>
          </a:p>
          <a:p>
            <a:pPr marL="457200" lvl="0" indent="-228600" algn="l" rtl="0">
              <a:spcBef>
                <a:spcPts val="0"/>
              </a:spcBef>
              <a:spcAft>
                <a:spcPts val="0"/>
              </a:spcAft>
              <a:buClr>
                <a:srgbClr val="000000"/>
              </a:buClr>
              <a:buSzPts val="1900"/>
              <a:buNone/>
            </a:pPr>
            <a:r>
              <a:rPr lang="en-US" sz="1900">
                <a:solidFill>
                  <a:srgbClr val="000000"/>
                </a:solidFill>
              </a:rPr>
              <a:t>EFF’s </a:t>
            </a:r>
            <a:r>
              <a:rPr lang="en-US" sz="1900" i="1">
                <a:solidFill>
                  <a:srgbClr val="000000"/>
                </a:solidFill>
              </a:rPr>
              <a:t>How to Assess Vendor’s Data Security</a:t>
            </a:r>
            <a:endParaRPr sz="1900" i="1">
              <a:solidFill>
                <a:srgbClr val="000000"/>
              </a:solidFill>
            </a:endParaRPr>
          </a:p>
          <a:p>
            <a:pPr marL="457200" lvl="0" indent="-228600" algn="l" rtl="0">
              <a:spcBef>
                <a:spcPts val="0"/>
              </a:spcBef>
              <a:spcAft>
                <a:spcPts val="0"/>
              </a:spcAft>
              <a:buClr>
                <a:srgbClr val="000000"/>
              </a:buClr>
              <a:buSzPts val="1900"/>
              <a:buNone/>
            </a:pPr>
            <a:r>
              <a:rPr lang="en-US" sz="1900">
                <a:solidFill>
                  <a:srgbClr val="000000"/>
                </a:solidFill>
              </a:rPr>
              <a:t>LFI presentation by Becky Yoose (</a:t>
            </a:r>
            <a:r>
              <a:rPr lang="en-US" sz="1900" u="sng">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https://vimeo.com/357367133</a:t>
            </a:r>
            <a:r>
              <a:rPr lang="en-US" sz="1900">
                <a:solidFill>
                  <a:srgbClr val="000000"/>
                </a:solidFill>
              </a:rPr>
              <a:t>)</a:t>
            </a:r>
            <a:endParaRPr sz="1900">
              <a:solidFill>
                <a:srgbClr val="000000"/>
              </a:solidFill>
            </a:endParaRPr>
          </a:p>
          <a:p>
            <a:pPr marL="457200" lvl="0" indent="-228600" algn="l" rtl="0">
              <a:spcBef>
                <a:spcPts val="0"/>
              </a:spcBef>
              <a:spcAft>
                <a:spcPts val="0"/>
              </a:spcAft>
              <a:buClr>
                <a:srgbClr val="000000"/>
              </a:buClr>
              <a:buSzPts val="1900"/>
              <a:buNone/>
            </a:pPr>
            <a:r>
              <a:rPr lang="en-US" sz="1900">
                <a:solidFill>
                  <a:srgbClr val="000000"/>
                </a:solidFill>
              </a:rPr>
              <a:t>LFI Presentation by Erin Berman (</a:t>
            </a:r>
            <a:r>
              <a:rPr lang="en-US" sz="1900" u="sng">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https://vimeo.com/353126702</a:t>
            </a:r>
            <a:r>
              <a:rPr lang="en-US" sz="1900">
                <a:solidFill>
                  <a:srgbClr val="000000"/>
                </a:solidFill>
              </a:rPr>
              <a:t>)</a:t>
            </a:r>
            <a:endParaRPr sz="1900">
              <a:solidFill>
                <a:srgbClr val="000000"/>
              </a:solidFill>
            </a:endParaRPr>
          </a:p>
          <a:p>
            <a:pPr marL="0" lvl="0" indent="0" algn="l" rtl="0">
              <a:spcBef>
                <a:spcPts val="0"/>
              </a:spcBef>
              <a:spcAft>
                <a:spcPts val="0"/>
              </a:spcAft>
              <a:buNone/>
            </a:pPr>
            <a:endParaRPr/>
          </a:p>
        </p:txBody>
      </p:sp>
      <p:pic>
        <p:nvPicPr>
          <p:cNvPr id="834" name="Google Shape;834;p159"/>
          <p:cNvPicPr preferRelativeResize="0"/>
          <p:nvPr/>
        </p:nvPicPr>
        <p:blipFill>
          <a:blip r:embed="rId5">
            <a:alphaModFix/>
          </a:blip>
          <a:stretch>
            <a:fillRect/>
          </a:stretch>
        </p:blipFill>
        <p:spPr>
          <a:xfrm>
            <a:off x="4252150" y="176775"/>
            <a:ext cx="4682124" cy="6437877"/>
          </a:xfrm>
          <a:prstGeom prst="rect">
            <a:avLst/>
          </a:prstGeom>
          <a:noFill/>
          <a:ln>
            <a:noFill/>
          </a:ln>
        </p:spPr>
      </p:pic>
      <p:sp>
        <p:nvSpPr>
          <p:cNvPr id="835" name="Google Shape;835;p159"/>
          <p:cNvSpPr txBox="1"/>
          <p:nvPr/>
        </p:nvSpPr>
        <p:spPr>
          <a:xfrm>
            <a:off x="282800" y="6100500"/>
            <a:ext cx="3000000" cy="63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50">
                <a:solidFill>
                  <a:schemeClr val="dk1"/>
                </a:solidFill>
                <a:highlight>
                  <a:srgbClr val="FFFFFF"/>
                </a:highlight>
                <a:latin typeface="Google Sans"/>
                <a:ea typeface="Google Sans"/>
                <a:cs typeface="Google Sans"/>
                <a:sym typeface="Google Sans"/>
              </a:rPr>
              <a:t>From LFI’s excellent slide deck:</a:t>
            </a:r>
            <a:endParaRPr sz="1350">
              <a:solidFill>
                <a:schemeClr val="dk1"/>
              </a:solidFill>
              <a:highlight>
                <a:srgbClr val="FFFFFF"/>
              </a:highlight>
              <a:latin typeface="Google Sans"/>
              <a:ea typeface="Google Sans"/>
              <a:cs typeface="Google Sans"/>
              <a:sym typeface="Google Sans"/>
            </a:endParaRPr>
          </a:p>
          <a:p>
            <a:pPr marL="0" lvl="0" indent="0" algn="l" rtl="0">
              <a:spcBef>
                <a:spcPts val="0"/>
              </a:spcBef>
              <a:spcAft>
                <a:spcPts val="0"/>
              </a:spcAft>
              <a:buNone/>
            </a:pPr>
            <a:r>
              <a:rPr lang="en-US" sz="1350">
                <a:solidFill>
                  <a:schemeClr val="dk1"/>
                </a:solidFill>
                <a:highlight>
                  <a:srgbClr val="FFFFFF"/>
                </a:highlight>
                <a:latin typeface="Google Sans"/>
                <a:ea typeface="Google Sans"/>
                <a:cs typeface="Google Sans"/>
                <a:sym typeface="Google Sans"/>
              </a:rPr>
              <a:t>Privacy &amp; Security in Public Libraries</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160"/>
          <p:cNvSpPr txBox="1">
            <a:spLocks noGrp="1"/>
          </p:cNvSpPr>
          <p:nvPr>
            <p:ph type="title"/>
          </p:nvPr>
        </p:nvSpPr>
        <p:spPr>
          <a:xfrm>
            <a:off x="387900" y="131300"/>
            <a:ext cx="8480100" cy="1617300"/>
          </a:xfrm>
          <a:prstGeom prst="rect">
            <a:avLst/>
          </a:prstGeom>
        </p:spPr>
        <p:txBody>
          <a:bodyPr spcFirstLastPara="1" wrap="square" lIns="0" tIns="0" rIns="0" bIns="0" anchor="ctr" anchorCtr="0">
            <a:noAutofit/>
          </a:bodyPr>
          <a:lstStyle/>
          <a:p>
            <a:pPr marL="0" lvl="0" indent="0" algn="ctr" rtl="0">
              <a:lnSpc>
                <a:spcPct val="200000"/>
              </a:lnSpc>
              <a:spcBef>
                <a:spcPts val="500"/>
              </a:spcBef>
              <a:spcAft>
                <a:spcPts val="800"/>
              </a:spcAft>
              <a:buNone/>
            </a:pPr>
            <a:r>
              <a:rPr lang="en-US" sz="2000">
                <a:solidFill>
                  <a:srgbClr val="333333"/>
                </a:solidFill>
                <a:highlight>
                  <a:srgbClr val="FFFFFF"/>
                </a:highlight>
              </a:rPr>
              <a:t>A Practical Guide to Performing a Library User Data Risk Assessment in Library-Built Systems</a:t>
            </a:r>
            <a:endParaRPr sz="2000"/>
          </a:p>
        </p:txBody>
      </p:sp>
      <p:sp>
        <p:nvSpPr>
          <p:cNvPr id="842" name="Google Shape;842;p160"/>
          <p:cNvSpPr txBox="1">
            <a:spLocks noGrp="1"/>
          </p:cNvSpPr>
          <p:nvPr>
            <p:ph type="body" idx="1"/>
          </p:nvPr>
        </p:nvSpPr>
        <p:spPr>
          <a:xfrm>
            <a:off x="387900" y="2125375"/>
            <a:ext cx="8480100" cy="3574800"/>
          </a:xfrm>
          <a:prstGeom prst="rect">
            <a:avLst/>
          </a:prstGeom>
        </p:spPr>
        <p:txBody>
          <a:bodyPr spcFirstLastPara="1" wrap="square" lIns="0" tIns="0" rIns="0" bIns="0" anchor="t" anchorCtr="0">
            <a:noAutofit/>
          </a:bodyPr>
          <a:lstStyle/>
          <a:p>
            <a:pPr marL="431800" marR="431800" lvl="0" indent="0" algn="l" rtl="0">
              <a:lnSpc>
                <a:spcPct val="115000"/>
              </a:lnSpc>
              <a:spcBef>
                <a:spcPts val="0"/>
              </a:spcBef>
              <a:spcAft>
                <a:spcPts val="0"/>
              </a:spcAft>
              <a:buClr>
                <a:schemeClr val="dk1"/>
              </a:buClr>
              <a:buSzPts val="1100"/>
              <a:buFont typeface="Arial"/>
              <a:buNone/>
            </a:pPr>
            <a:r>
              <a:rPr lang="en-US" sz="1950">
                <a:solidFill>
                  <a:srgbClr val="333333"/>
                </a:solidFill>
                <a:highlight>
                  <a:srgbClr val="FFFFFF"/>
                </a:highlight>
              </a:rPr>
              <a:t>Libraries collect data about the people they serve every day. While some data collection is necessary to provide services, responsible data management is essential to protect the privacy of our users and uphold our professional values. One of the ways to ensure responsible data management is to perform a Data Risk Assessment.</a:t>
            </a:r>
            <a:endParaRPr sz="1950">
              <a:solidFill>
                <a:srgbClr val="333333"/>
              </a:solidFill>
              <a:highlight>
                <a:srgbClr val="FFFFFF"/>
              </a:highlight>
            </a:endParaRPr>
          </a:p>
          <a:p>
            <a:pPr marL="431800" marR="431800" lvl="0" indent="0" algn="l" rtl="0">
              <a:lnSpc>
                <a:spcPct val="115000"/>
              </a:lnSpc>
              <a:spcBef>
                <a:spcPts val="2300"/>
              </a:spcBef>
              <a:spcAft>
                <a:spcPts val="0"/>
              </a:spcAft>
              <a:buClr>
                <a:schemeClr val="dk1"/>
              </a:buClr>
              <a:buSzPts val="1100"/>
              <a:buFont typeface="Arial"/>
              <a:buNone/>
            </a:pPr>
            <a:r>
              <a:rPr lang="en-US" sz="1950">
                <a:solidFill>
                  <a:srgbClr val="333333"/>
                </a:solidFill>
                <a:highlight>
                  <a:srgbClr val="FFFFFF"/>
                </a:highlight>
              </a:rPr>
              <a:t> A Data Risk Assessment is a process of identifying data the library collects about users, understanding how it manages that data, identifying the risks associated with that data, and then selecting an appropriate risk mitigation strategy.</a:t>
            </a:r>
            <a:endParaRPr sz="1950">
              <a:solidFill>
                <a:srgbClr val="333333"/>
              </a:solidFill>
              <a:highlight>
                <a:srgbClr val="FFFFFF"/>
              </a:highlight>
            </a:endParaRPr>
          </a:p>
          <a:p>
            <a:pPr marL="0" lvl="0" indent="0" algn="l" rtl="0">
              <a:spcBef>
                <a:spcPts val="2300"/>
              </a:spcBef>
              <a:spcAft>
                <a:spcPts val="0"/>
              </a:spcAft>
              <a:buNone/>
            </a:pPr>
            <a:endParaRPr sz="2100"/>
          </a:p>
        </p:txBody>
      </p:sp>
      <p:sp>
        <p:nvSpPr>
          <p:cNvPr id="843" name="Google Shape;843;p160"/>
          <p:cNvSpPr txBox="1"/>
          <p:nvPr/>
        </p:nvSpPr>
        <p:spPr>
          <a:xfrm>
            <a:off x="27000" y="6231800"/>
            <a:ext cx="9090000" cy="37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100" u="sng">
                <a:solidFill>
                  <a:schemeClr val="hlink"/>
                </a:solidFill>
                <a:hlinkClick r:id="rId3"/>
              </a:rPr>
              <a:t>https://osf.io/v2c3m/</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98"/>
          <p:cNvPicPr preferRelativeResize="0"/>
          <p:nvPr/>
        </p:nvPicPr>
        <p:blipFill rotWithShape="1">
          <a:blip r:embed="rId3">
            <a:alphaModFix/>
          </a:blip>
          <a:srcRect/>
          <a:stretch/>
        </p:blipFill>
        <p:spPr>
          <a:xfrm>
            <a:off x="37215" y="-42760"/>
            <a:ext cx="8941320" cy="6234125"/>
          </a:xfrm>
          <a:prstGeom prst="rect">
            <a:avLst/>
          </a:prstGeom>
          <a:noFill/>
          <a:ln>
            <a:noFill/>
          </a:ln>
        </p:spPr>
      </p:pic>
      <p:sp>
        <p:nvSpPr>
          <p:cNvPr id="422" name="Google Shape;422;p98"/>
          <p:cNvSpPr txBox="1"/>
          <p:nvPr/>
        </p:nvSpPr>
        <p:spPr>
          <a:xfrm>
            <a:off x="0" y="0"/>
            <a:ext cx="6923400" cy="58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rgbClr val="222222"/>
                </a:solidFill>
                <a:highlight>
                  <a:srgbClr val="FFFFFF"/>
                </a:highlight>
                <a:latin typeface="Georgia"/>
                <a:ea typeface="Georgia"/>
                <a:cs typeface="Georgia"/>
                <a:sym typeface="Georgia"/>
              </a:rPr>
              <a:t>The 1981 book </a:t>
            </a:r>
            <a:r>
              <a:rPr lang="en-US" sz="1200" i="1">
                <a:solidFill>
                  <a:srgbClr val="222222"/>
                </a:solidFill>
                <a:highlight>
                  <a:srgbClr val="FFFFFF"/>
                </a:highlight>
                <a:uFill>
                  <a:noFill/>
                </a:uFill>
                <a:latin typeface="Georgia"/>
                <a:ea typeface="Georgia"/>
                <a:cs typeface="Georgia"/>
                <a:sym typeface="Georgia"/>
                <a:hlinkClick r:id="rId4">
                  <a:extLst>
                    <a:ext uri="{A12FA001-AC4F-418D-AE19-62706E023703}">
                      <ahyp:hlinkClr xmlns:ahyp="http://schemas.microsoft.com/office/drawing/2018/hyperlinkcolor" val="tx"/>
                    </a:ext>
                  </a:extLst>
                </a:hlinkClick>
              </a:rPr>
              <a:t>School, Work and Play (World of Tomorrow)</a:t>
            </a:r>
            <a:r>
              <a:rPr lang="en-US" sz="1200">
                <a:solidFill>
                  <a:srgbClr val="222222"/>
                </a:solidFill>
                <a:highlight>
                  <a:srgbClr val="FFFFFF"/>
                </a:highlight>
                <a:latin typeface="Georgia"/>
                <a:ea typeface="Georgia"/>
                <a:cs typeface="Georgia"/>
                <a:sym typeface="Georgia"/>
              </a:rPr>
              <a:t>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161"/>
          <p:cNvSpPr txBox="1"/>
          <p:nvPr/>
        </p:nvSpPr>
        <p:spPr>
          <a:xfrm>
            <a:off x="171700" y="1127350"/>
            <a:ext cx="8837700" cy="557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400"/>
              <a:t>We don’t want to collect and save EVERYTHING.</a:t>
            </a:r>
            <a:endParaRPr sz="2400"/>
          </a:p>
          <a:p>
            <a:pPr marL="0" lvl="0" indent="0" algn="l" rtl="0">
              <a:spcBef>
                <a:spcPts val="0"/>
              </a:spcBef>
              <a:spcAft>
                <a:spcPts val="0"/>
              </a:spcAft>
              <a:buNone/>
            </a:pPr>
            <a:endParaRPr sz="2400"/>
          </a:p>
          <a:p>
            <a:pPr marL="0" lvl="0" indent="0" algn="l" rtl="0">
              <a:spcBef>
                <a:spcPts val="0"/>
              </a:spcBef>
              <a:spcAft>
                <a:spcPts val="0"/>
              </a:spcAft>
              <a:buClr>
                <a:schemeClr val="dk1"/>
              </a:buClr>
              <a:buSzPts val="1100"/>
              <a:buFont typeface="Arial"/>
              <a:buNone/>
            </a:pPr>
            <a:endParaRPr sz="2400"/>
          </a:p>
          <a:p>
            <a:pPr marL="0" lvl="0" indent="0" algn="l" rtl="0">
              <a:spcBef>
                <a:spcPts val="0"/>
              </a:spcBef>
              <a:spcAft>
                <a:spcPts val="0"/>
              </a:spcAft>
              <a:buClr>
                <a:schemeClr val="dk1"/>
              </a:buClr>
              <a:buSzPts val="1100"/>
              <a:buFont typeface="Arial"/>
              <a:buNone/>
            </a:pPr>
            <a:r>
              <a:rPr lang="en-US" sz="2400"/>
              <a:t>Collect &amp; communicate with transparency.</a:t>
            </a:r>
            <a:endParaRPr sz="2400"/>
          </a:p>
          <a:p>
            <a:pPr marL="0" lvl="0" indent="0" algn="l" rtl="0">
              <a:spcBef>
                <a:spcPts val="0"/>
              </a:spcBef>
              <a:spcAft>
                <a:spcPts val="0"/>
              </a:spcAft>
              <a:buClr>
                <a:schemeClr val="dk1"/>
              </a:buClr>
              <a:buSzPts val="1100"/>
              <a:buFont typeface="Arial"/>
              <a:buNone/>
            </a:pP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t>Give people a choice.</a:t>
            </a:r>
            <a:endParaRPr sz="2400"/>
          </a:p>
          <a:p>
            <a:pPr marL="0" lvl="0" indent="0" algn="l" rtl="0">
              <a:spcBef>
                <a:spcPts val="0"/>
              </a:spcBef>
              <a:spcAft>
                <a:spcPts val="0"/>
              </a:spcAft>
              <a:buNone/>
            </a:pPr>
            <a:endParaRPr sz="2400"/>
          </a:p>
          <a:p>
            <a:pPr marL="0" lvl="0" indent="0" algn="l" rtl="0">
              <a:spcBef>
                <a:spcPts val="0"/>
              </a:spcBef>
              <a:spcAft>
                <a:spcPts val="0"/>
              </a:spcAft>
              <a:buNone/>
            </a:pPr>
            <a:endParaRPr sz="24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162"/>
          <p:cNvSpPr txBox="1"/>
          <p:nvPr/>
        </p:nvSpPr>
        <p:spPr>
          <a:xfrm>
            <a:off x="252200" y="245500"/>
            <a:ext cx="8371200" cy="3000000"/>
          </a:xfrm>
          <a:prstGeom prst="rect">
            <a:avLst/>
          </a:prstGeom>
          <a:noFill/>
          <a:ln>
            <a:noFill/>
          </a:ln>
        </p:spPr>
        <p:txBody>
          <a:bodyPr spcFirstLastPara="1" wrap="square" lIns="91425" tIns="91425" rIns="91425" bIns="91425" anchor="t" anchorCtr="0">
            <a:noAutofit/>
          </a:bodyPr>
          <a:lstStyle/>
          <a:p>
            <a:pPr marL="457200" lvl="0" indent="-431800" algn="l" rtl="0">
              <a:lnSpc>
                <a:spcPct val="200000"/>
              </a:lnSpc>
              <a:spcBef>
                <a:spcPts val="0"/>
              </a:spcBef>
              <a:spcAft>
                <a:spcPts val="0"/>
              </a:spcAft>
              <a:buSzPts val="3200"/>
              <a:buChar char="●"/>
            </a:pPr>
            <a:r>
              <a:rPr lang="en-US" sz="3200"/>
              <a:t>Load third-party scripts only when needed</a:t>
            </a:r>
            <a:endParaRPr sz="3200"/>
          </a:p>
          <a:p>
            <a:pPr marL="457200" lvl="0" indent="-431800" algn="l" rtl="0">
              <a:lnSpc>
                <a:spcPct val="200000"/>
              </a:lnSpc>
              <a:spcBef>
                <a:spcPts val="0"/>
              </a:spcBef>
              <a:spcAft>
                <a:spcPts val="0"/>
              </a:spcAft>
              <a:buSzPts val="3200"/>
              <a:buChar char="●"/>
            </a:pPr>
            <a:r>
              <a:rPr lang="en-US" sz="3200"/>
              <a:t>Don’t run Google Analytics</a:t>
            </a:r>
            <a:endParaRPr sz="3200"/>
          </a:p>
          <a:p>
            <a:pPr marL="457200" lvl="0" indent="-431800" algn="l" rtl="0">
              <a:lnSpc>
                <a:spcPct val="200000"/>
              </a:lnSpc>
              <a:spcBef>
                <a:spcPts val="0"/>
              </a:spcBef>
              <a:spcAft>
                <a:spcPts val="0"/>
              </a:spcAft>
              <a:buSzPts val="3200"/>
              <a:buChar char="●"/>
            </a:pPr>
            <a:r>
              <a:rPr lang="en-US" sz="3200"/>
              <a:t>Remove social widgets </a:t>
            </a:r>
            <a:endParaRPr sz="3200"/>
          </a:p>
          <a:p>
            <a:pPr marL="457200" lvl="0" indent="-431800" algn="l" rtl="0">
              <a:lnSpc>
                <a:spcPct val="200000"/>
              </a:lnSpc>
              <a:spcBef>
                <a:spcPts val="0"/>
              </a:spcBef>
              <a:spcAft>
                <a:spcPts val="0"/>
              </a:spcAft>
              <a:buSzPts val="3200"/>
              <a:buChar char="●"/>
            </a:pPr>
            <a:r>
              <a:rPr lang="en-US" sz="3200"/>
              <a:t>No email tracking</a:t>
            </a:r>
            <a:endParaRPr sz="3200"/>
          </a:p>
          <a:p>
            <a:pPr marL="457200" lvl="0" indent="-431800" algn="l" rtl="0">
              <a:lnSpc>
                <a:spcPct val="200000"/>
              </a:lnSpc>
              <a:spcBef>
                <a:spcPts val="0"/>
              </a:spcBef>
              <a:spcAft>
                <a:spcPts val="0"/>
              </a:spcAft>
              <a:buSzPts val="3200"/>
              <a:buChar char="●"/>
            </a:pPr>
            <a:r>
              <a:rPr lang="en-US" sz="3200"/>
              <a:t>Do not log or ask PII data when it’s not needed</a:t>
            </a:r>
            <a:endParaRPr sz="32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pic>
        <p:nvPicPr>
          <p:cNvPr id="861" name="Google Shape;861;p163"/>
          <p:cNvPicPr preferRelativeResize="0"/>
          <p:nvPr/>
        </p:nvPicPr>
        <p:blipFill>
          <a:blip r:embed="rId3">
            <a:alphaModFix/>
          </a:blip>
          <a:stretch>
            <a:fillRect/>
          </a:stretch>
        </p:blipFill>
        <p:spPr>
          <a:xfrm>
            <a:off x="1281113" y="2121925"/>
            <a:ext cx="6581775" cy="4067175"/>
          </a:xfrm>
          <a:prstGeom prst="rect">
            <a:avLst/>
          </a:prstGeom>
          <a:noFill/>
          <a:ln>
            <a:noFill/>
          </a:ln>
        </p:spPr>
      </p:pic>
      <p:sp>
        <p:nvSpPr>
          <p:cNvPr id="862" name="Google Shape;862;p163"/>
          <p:cNvSpPr txBox="1"/>
          <p:nvPr/>
        </p:nvSpPr>
        <p:spPr>
          <a:xfrm>
            <a:off x="297475" y="313100"/>
            <a:ext cx="8466000" cy="162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500" b="1"/>
              <a:t>We need to find balance between…</a:t>
            </a:r>
            <a:endParaRPr sz="1500" b="1"/>
          </a:p>
          <a:p>
            <a:pPr marL="0" lvl="0" indent="0" algn="l" rtl="0">
              <a:spcBef>
                <a:spcPts val="0"/>
              </a:spcBef>
              <a:spcAft>
                <a:spcPts val="0"/>
              </a:spcAft>
              <a:buNone/>
            </a:pPr>
            <a:endParaRPr sz="1500" b="1"/>
          </a:p>
          <a:p>
            <a:pPr marL="0" lvl="0" indent="0" algn="l" rtl="0">
              <a:spcBef>
                <a:spcPts val="0"/>
              </a:spcBef>
              <a:spcAft>
                <a:spcPts val="0"/>
              </a:spcAft>
              <a:buNone/>
            </a:pPr>
            <a:endParaRPr sz="1500" b="1"/>
          </a:p>
          <a:p>
            <a:pPr marL="0" lvl="0" indent="0" algn="l" rtl="0">
              <a:spcBef>
                <a:spcPts val="0"/>
              </a:spcBef>
              <a:spcAft>
                <a:spcPts val="0"/>
              </a:spcAft>
              <a:buNone/>
            </a:pPr>
            <a:endParaRPr sz="1500" b="1"/>
          </a:p>
          <a:p>
            <a:pPr marL="0" lvl="0" indent="0" algn="l" rtl="0">
              <a:spcBef>
                <a:spcPts val="0"/>
              </a:spcBef>
              <a:spcAft>
                <a:spcPts val="0"/>
              </a:spcAft>
              <a:buNone/>
            </a:pPr>
            <a:r>
              <a:rPr lang="en-US" sz="1500" b="1"/>
              <a:t>private / secure / hard to use                                                        open / harvested / easy</a:t>
            </a:r>
            <a:endParaRPr sz="1500" b="1"/>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164"/>
          <p:cNvSpPr txBox="1"/>
          <p:nvPr/>
        </p:nvSpPr>
        <p:spPr>
          <a:xfrm>
            <a:off x="0" y="0"/>
            <a:ext cx="9089700" cy="604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600">
              <a:solidFill>
                <a:schemeClr val="dk1"/>
              </a:solidFill>
              <a:highlight>
                <a:srgbClr val="FFFFFF"/>
              </a:highlight>
            </a:endParaRPr>
          </a:p>
          <a:p>
            <a:pPr marL="0" lvl="0" indent="0" algn="ctr" rtl="0">
              <a:spcBef>
                <a:spcPts val="0"/>
              </a:spcBef>
              <a:spcAft>
                <a:spcPts val="0"/>
              </a:spcAft>
              <a:buNone/>
            </a:pPr>
            <a:r>
              <a:rPr lang="en-US" sz="3600">
                <a:solidFill>
                  <a:schemeClr val="dk1"/>
                </a:solidFill>
                <a:highlight>
                  <a:srgbClr val="FFFFFF"/>
                </a:highlight>
              </a:rPr>
              <a:t>“I don’t think the fix to privacy is something that can be done by an individual alone, in the same way I can’t solve the pollution problem by recycling on my own,”</a:t>
            </a:r>
            <a:endParaRPr sz="3600">
              <a:solidFill>
                <a:schemeClr val="dk1"/>
              </a:solidFill>
              <a:highlight>
                <a:srgbClr val="FFFFFF"/>
              </a:highlight>
            </a:endParaRPr>
          </a:p>
          <a:p>
            <a:pPr marL="0" lvl="0" indent="0" algn="l" rtl="0">
              <a:spcBef>
                <a:spcPts val="0"/>
              </a:spcBef>
              <a:spcAft>
                <a:spcPts val="0"/>
              </a:spcAft>
              <a:buNone/>
            </a:pPr>
            <a:endParaRPr sz="1650">
              <a:solidFill>
                <a:schemeClr val="dk1"/>
              </a:solidFill>
              <a:highlight>
                <a:srgbClr val="FFFFFF"/>
              </a:highlight>
              <a:latin typeface="Georgia"/>
              <a:ea typeface="Georgia"/>
              <a:cs typeface="Georgia"/>
              <a:sym typeface="Georgia"/>
            </a:endParaRPr>
          </a:p>
          <a:p>
            <a:pPr marL="0" lvl="0" indent="0" algn="l" rtl="0">
              <a:spcBef>
                <a:spcPts val="0"/>
              </a:spcBef>
              <a:spcAft>
                <a:spcPts val="0"/>
              </a:spcAft>
              <a:buNone/>
            </a:pPr>
            <a:endParaRPr sz="1650">
              <a:solidFill>
                <a:schemeClr val="dk1"/>
              </a:solidFill>
              <a:highlight>
                <a:srgbClr val="FFFFFF"/>
              </a:highlight>
              <a:latin typeface="Georgia"/>
              <a:ea typeface="Georgia"/>
              <a:cs typeface="Georgia"/>
              <a:sym typeface="Georgia"/>
            </a:endParaRPr>
          </a:p>
          <a:p>
            <a:pPr marL="0" lvl="0" indent="0" algn="l" rtl="0">
              <a:spcBef>
                <a:spcPts val="0"/>
              </a:spcBef>
              <a:spcAft>
                <a:spcPts val="0"/>
              </a:spcAft>
              <a:buNone/>
            </a:pPr>
            <a:endParaRPr sz="1650">
              <a:solidFill>
                <a:schemeClr val="dk1"/>
              </a:solidFill>
              <a:highlight>
                <a:srgbClr val="FFFFFF"/>
              </a:highlight>
              <a:latin typeface="Georgia"/>
              <a:ea typeface="Georgia"/>
              <a:cs typeface="Georgia"/>
              <a:sym typeface="Georgia"/>
            </a:endParaRPr>
          </a:p>
          <a:p>
            <a:pPr marL="0" lvl="0" indent="0" algn="ctr" rtl="0">
              <a:spcBef>
                <a:spcPts val="0"/>
              </a:spcBef>
              <a:spcAft>
                <a:spcPts val="0"/>
              </a:spcAft>
              <a:buNone/>
            </a:pPr>
            <a:r>
              <a:rPr lang="en-US" sz="1650">
                <a:solidFill>
                  <a:schemeClr val="dk1"/>
                </a:solidFill>
                <a:highlight>
                  <a:srgbClr val="FFFFFF"/>
                </a:highlight>
                <a:latin typeface="Georgia"/>
                <a:ea typeface="Georgia"/>
                <a:cs typeface="Georgia"/>
                <a:sym typeface="Georgia"/>
              </a:rPr>
              <a:t>Daniel Gillmor of the </a:t>
            </a:r>
            <a:r>
              <a:rPr lang="en-US" sz="1650">
                <a:solidFill>
                  <a:schemeClr val="dk1"/>
                </a:solidFill>
                <a:highlight>
                  <a:srgbClr val="FFFFFF"/>
                </a:highlight>
                <a:uFill>
                  <a:noFill/>
                </a:uFill>
                <a:latin typeface="Georgia"/>
                <a:ea typeface="Georgia"/>
                <a:cs typeface="Georgia"/>
                <a:sym typeface="Georgia"/>
                <a:hlinkClick r:id="rId3">
                  <a:extLst>
                    <a:ext uri="{A12FA001-AC4F-418D-AE19-62706E023703}">
                      <ahyp:hlinkClr xmlns:ahyp="http://schemas.microsoft.com/office/drawing/2018/hyperlinkcolor" val="tx"/>
                    </a:ext>
                  </a:extLst>
                </a:hlinkClick>
              </a:rPr>
              <a:t>American Civil Liberties Union</a:t>
            </a:r>
            <a:r>
              <a:rPr lang="en-US" sz="1650">
                <a:solidFill>
                  <a:schemeClr val="dk1"/>
                </a:solidFill>
                <a:highlight>
                  <a:srgbClr val="FFFFFF"/>
                </a:highlight>
                <a:latin typeface="Georgia"/>
                <a:ea typeface="Georgia"/>
                <a:cs typeface="Georgia"/>
                <a:sym typeface="Georgia"/>
              </a:rPr>
              <a:t> </a:t>
            </a:r>
            <a:endParaRPr sz="1650">
              <a:solidFill>
                <a:schemeClr val="dk1"/>
              </a:solidFill>
              <a:highlight>
                <a:srgbClr val="FFFFFF"/>
              </a:highlight>
              <a:latin typeface="Georgia"/>
              <a:ea typeface="Georgia"/>
              <a:cs typeface="Georgia"/>
              <a:sym typeface="Georgia"/>
            </a:endParaRPr>
          </a:p>
        </p:txBody>
      </p:sp>
      <p:sp>
        <p:nvSpPr>
          <p:cNvPr id="869" name="Google Shape;869;p164"/>
          <p:cNvSpPr txBox="1"/>
          <p:nvPr/>
        </p:nvSpPr>
        <p:spPr>
          <a:xfrm>
            <a:off x="65325" y="6585850"/>
            <a:ext cx="9024600" cy="27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100" u="sng">
                <a:solidFill>
                  <a:schemeClr val="hlink"/>
                </a:solidFill>
                <a:hlinkClick r:id="rId4"/>
              </a:rPr>
              <a:t>https://www.bloomberg.com/news/features/2019-08-08/i-tried-hiding-from-silicon-valley-in-a-pile-of-privacy-gadgets</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165"/>
          <p:cNvSpPr txBox="1"/>
          <p:nvPr/>
        </p:nvSpPr>
        <p:spPr>
          <a:xfrm>
            <a:off x="0" y="0"/>
            <a:ext cx="9100500" cy="6803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400">
                <a:solidFill>
                  <a:srgbClr val="333333"/>
                </a:solidFill>
                <a:highlight>
                  <a:srgbClr val="FFFFFF"/>
                </a:highlight>
              </a:rPr>
              <a:t>None of this means </a:t>
            </a:r>
            <a:r>
              <a:rPr lang="en-US" sz="2400">
                <a:solidFill>
                  <a:srgbClr val="1C1C1C"/>
                </a:solidFill>
                <a:highlight>
                  <a:srgbClr val="FFFFFF"/>
                </a:highlight>
              </a:rPr>
              <a:t>Google, Facebook and the rest are evil. But let’s focus on three things</a:t>
            </a:r>
            <a:endParaRPr sz="2400">
              <a:solidFill>
                <a:srgbClr val="1C1C1C"/>
              </a:solidFill>
              <a:highlight>
                <a:srgbClr val="FFFFFF"/>
              </a:highlight>
            </a:endParaRPr>
          </a:p>
          <a:p>
            <a:pPr marL="0" lvl="0" indent="0" algn="ctr" rtl="0">
              <a:lnSpc>
                <a:spcPct val="115000"/>
              </a:lnSpc>
              <a:spcBef>
                <a:spcPts val="1400"/>
              </a:spcBef>
              <a:spcAft>
                <a:spcPts val="0"/>
              </a:spcAft>
              <a:buNone/>
            </a:pPr>
            <a:endParaRPr sz="2400">
              <a:solidFill>
                <a:srgbClr val="1C1C1C"/>
              </a:solidFill>
              <a:highlight>
                <a:srgbClr val="FFFFFF"/>
              </a:highlight>
            </a:endParaRPr>
          </a:p>
          <a:p>
            <a:pPr marL="457200" lvl="0" indent="-381000" algn="l" rtl="0">
              <a:lnSpc>
                <a:spcPct val="115000"/>
              </a:lnSpc>
              <a:spcBef>
                <a:spcPts val="1400"/>
              </a:spcBef>
              <a:spcAft>
                <a:spcPts val="0"/>
              </a:spcAft>
              <a:buClr>
                <a:srgbClr val="1C1C1C"/>
              </a:buClr>
              <a:buSzPts val="2400"/>
              <a:buAutoNum type="arabicPeriod"/>
            </a:pPr>
            <a:r>
              <a:rPr lang="en-US" sz="2400">
                <a:solidFill>
                  <a:srgbClr val="1C1C1C"/>
                </a:solidFill>
                <a:highlight>
                  <a:srgbClr val="FFFFFF"/>
                </a:highlight>
              </a:rPr>
              <a:t>Accept that privacy online entails trade-offs</a:t>
            </a:r>
            <a:endParaRPr sz="2400">
              <a:solidFill>
                <a:srgbClr val="1C1C1C"/>
              </a:solidFill>
              <a:highlight>
                <a:srgbClr val="FFFFFF"/>
              </a:highlight>
            </a:endParaRPr>
          </a:p>
          <a:p>
            <a:pPr marL="457200" lvl="0" indent="0" algn="l" rtl="0">
              <a:lnSpc>
                <a:spcPct val="115000"/>
              </a:lnSpc>
              <a:spcBef>
                <a:spcPts val="1400"/>
              </a:spcBef>
              <a:spcAft>
                <a:spcPts val="0"/>
              </a:spcAft>
              <a:buNone/>
            </a:pPr>
            <a:endParaRPr sz="2400">
              <a:solidFill>
                <a:srgbClr val="1C1C1C"/>
              </a:solidFill>
              <a:highlight>
                <a:srgbClr val="FFFFFF"/>
              </a:highlight>
            </a:endParaRPr>
          </a:p>
          <a:p>
            <a:pPr marL="457200" lvl="0" indent="-381000" algn="l" rtl="0">
              <a:lnSpc>
                <a:spcPct val="115000"/>
              </a:lnSpc>
              <a:spcBef>
                <a:spcPts val="1400"/>
              </a:spcBef>
              <a:spcAft>
                <a:spcPts val="0"/>
              </a:spcAft>
              <a:buClr>
                <a:srgbClr val="1C1C1C"/>
              </a:buClr>
              <a:buSzPts val="2400"/>
              <a:buAutoNum type="arabicPeriod"/>
            </a:pPr>
            <a:r>
              <a:rPr lang="en-US" sz="2400">
                <a:solidFill>
                  <a:srgbClr val="1C1C1C"/>
                </a:solidFill>
                <a:highlight>
                  <a:srgbClr val="FFFFFF"/>
                </a:highlight>
              </a:rPr>
              <a:t>Keep in mind that the widespread creation and spread of data is inherent to computers and the Internet</a:t>
            </a:r>
            <a:endParaRPr sz="2400">
              <a:solidFill>
                <a:srgbClr val="1C1C1C"/>
              </a:solidFill>
              <a:highlight>
                <a:srgbClr val="FFFFFF"/>
              </a:highlight>
            </a:endParaRPr>
          </a:p>
          <a:p>
            <a:pPr marL="457200" lvl="0" indent="0" algn="l" rtl="0">
              <a:lnSpc>
                <a:spcPct val="115000"/>
              </a:lnSpc>
              <a:spcBef>
                <a:spcPts val="1400"/>
              </a:spcBef>
              <a:spcAft>
                <a:spcPts val="0"/>
              </a:spcAft>
              <a:buNone/>
            </a:pPr>
            <a:endParaRPr sz="2400">
              <a:solidFill>
                <a:srgbClr val="1C1C1C"/>
              </a:solidFill>
              <a:highlight>
                <a:srgbClr val="FFFFFF"/>
              </a:highlight>
            </a:endParaRPr>
          </a:p>
          <a:p>
            <a:pPr marL="457200" lvl="0" indent="-381000" algn="l" rtl="0">
              <a:lnSpc>
                <a:spcPct val="115000"/>
              </a:lnSpc>
              <a:spcBef>
                <a:spcPts val="1400"/>
              </a:spcBef>
              <a:spcAft>
                <a:spcPts val="0"/>
              </a:spcAft>
              <a:buClr>
                <a:srgbClr val="1C1C1C"/>
              </a:buClr>
              <a:buSzPts val="2400"/>
              <a:buAutoNum type="arabicPeriod"/>
            </a:pPr>
            <a:r>
              <a:rPr lang="en-US" sz="2400">
                <a:solidFill>
                  <a:srgbClr val="1C1C1C"/>
                </a:solidFill>
                <a:highlight>
                  <a:srgbClr val="FFFFFF"/>
                </a:highlight>
              </a:rPr>
              <a:t>We all both benefit from the spread of data BUT let’s also be away of implications</a:t>
            </a:r>
            <a:br>
              <a:rPr lang="en-US" sz="2400">
                <a:solidFill>
                  <a:srgbClr val="1C1C1C"/>
                </a:solidFill>
                <a:highlight>
                  <a:srgbClr val="FFFFFF"/>
                </a:highlight>
              </a:rPr>
            </a:br>
            <a:endParaRPr sz="2400">
              <a:solidFill>
                <a:srgbClr val="1C1C1C"/>
              </a:solidFill>
              <a:highlight>
                <a:srgbClr val="FFFFFF"/>
              </a:highlight>
            </a:endParaRPr>
          </a:p>
          <a:p>
            <a:pPr marL="457200" lvl="0" indent="-381000" algn="l" rtl="0">
              <a:lnSpc>
                <a:spcPct val="115000"/>
              </a:lnSpc>
              <a:spcBef>
                <a:spcPts val="0"/>
              </a:spcBef>
              <a:spcAft>
                <a:spcPts val="0"/>
              </a:spcAft>
              <a:buClr>
                <a:srgbClr val="1C1C1C"/>
              </a:buClr>
              <a:buSzPts val="2400"/>
              <a:buAutoNum type="arabicPeriod"/>
            </a:pPr>
            <a:r>
              <a:rPr lang="en-US" sz="2400">
                <a:solidFill>
                  <a:srgbClr val="1C1C1C"/>
                </a:solidFill>
                <a:highlight>
                  <a:srgbClr val="FFFFFF"/>
                </a:highlight>
              </a:rPr>
              <a:t>Awareness &amp; Education</a:t>
            </a:r>
            <a:endParaRPr sz="2400">
              <a:solidFill>
                <a:srgbClr val="1C1C1C"/>
              </a:solidFill>
              <a:highlight>
                <a:srgbClr val="FFFFFF"/>
              </a:highlight>
            </a:endParaRPr>
          </a:p>
          <a:p>
            <a:pPr marL="457200" lvl="0" indent="0" algn="l" rtl="0">
              <a:lnSpc>
                <a:spcPct val="115000"/>
              </a:lnSpc>
              <a:spcBef>
                <a:spcPts val="1400"/>
              </a:spcBef>
              <a:spcAft>
                <a:spcPts val="1400"/>
              </a:spcAft>
              <a:buNone/>
            </a:pPr>
            <a:endParaRPr sz="2400">
              <a:solidFill>
                <a:srgbClr val="1C1C1C"/>
              </a:solidFill>
              <a:highlight>
                <a:srgbClr val="FFFFFF"/>
              </a:highlight>
            </a:endParaRPr>
          </a:p>
        </p:txBody>
      </p:sp>
      <p:sp>
        <p:nvSpPr>
          <p:cNvPr id="876" name="Google Shape;876;p165"/>
          <p:cNvSpPr txBox="1"/>
          <p:nvPr/>
        </p:nvSpPr>
        <p:spPr>
          <a:xfrm>
            <a:off x="2052000" y="6359250"/>
            <a:ext cx="5040000" cy="20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100" u="sng">
                <a:solidFill>
                  <a:schemeClr val="hlink"/>
                </a:solidFill>
                <a:hlinkClick r:id="rId3"/>
              </a:rPr>
              <a:t>https://stratechery.com/2019/privacy-fundamentalism/</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166"/>
          <p:cNvSpPr txBox="1"/>
          <p:nvPr/>
        </p:nvSpPr>
        <p:spPr>
          <a:xfrm>
            <a:off x="0" y="0"/>
            <a:ext cx="9144000" cy="824400"/>
          </a:xfrm>
          <a:prstGeom prst="rect">
            <a:avLst/>
          </a:prstGeom>
          <a:noFill/>
          <a:ln>
            <a:noFill/>
          </a:ln>
        </p:spPr>
        <p:txBody>
          <a:bodyPr spcFirstLastPara="1" wrap="square" lIns="91425" tIns="91425" rIns="91425" bIns="91425" anchor="t" anchorCtr="0">
            <a:noAutofit/>
          </a:bodyPr>
          <a:lstStyle/>
          <a:p>
            <a:pPr marL="0" lvl="0" indent="0" algn="ctr" rtl="0">
              <a:lnSpc>
                <a:spcPct val="110000"/>
              </a:lnSpc>
              <a:spcBef>
                <a:spcPts val="500"/>
              </a:spcBef>
              <a:spcAft>
                <a:spcPts val="0"/>
              </a:spcAft>
              <a:buNone/>
            </a:pPr>
            <a:r>
              <a:rPr lang="en-US" sz="2300" b="1">
                <a:solidFill>
                  <a:schemeClr val="dk1"/>
                </a:solidFill>
              </a:rPr>
              <a:t>Privacy is the new competitive battleground</a:t>
            </a:r>
            <a:endParaRPr sz="2300" b="1">
              <a:solidFill>
                <a:schemeClr val="dk1"/>
              </a:solidFill>
            </a:endParaRPr>
          </a:p>
        </p:txBody>
      </p:sp>
      <p:sp>
        <p:nvSpPr>
          <p:cNvPr id="883" name="Google Shape;883;p166"/>
          <p:cNvSpPr txBox="1"/>
          <p:nvPr/>
        </p:nvSpPr>
        <p:spPr>
          <a:xfrm>
            <a:off x="0" y="649900"/>
            <a:ext cx="9011400" cy="463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100"/>
              </a:spcBef>
              <a:spcAft>
                <a:spcPts val="0"/>
              </a:spcAft>
              <a:buNone/>
            </a:pPr>
            <a:r>
              <a:rPr lang="en-US" sz="2100">
                <a:solidFill>
                  <a:srgbClr val="333333"/>
                </a:solidFill>
              </a:rPr>
              <a:t>It’s not clear how soon the technology will become ubiquitous, but it is clear that privacy is quickly emerging as the next competitive battleground. Newly passed regulations like CPRA codify the measures companies need to take, but it’s consumer expectations that will drive long-term shifts within the companies themselves.</a:t>
            </a:r>
            <a:endParaRPr sz="2100">
              <a:solidFill>
                <a:srgbClr val="333333"/>
              </a:solidFill>
            </a:endParaRPr>
          </a:p>
          <a:p>
            <a:pPr marL="0" lvl="0" indent="0" algn="l" rtl="0">
              <a:lnSpc>
                <a:spcPct val="115000"/>
              </a:lnSpc>
              <a:spcBef>
                <a:spcPts val="1100"/>
              </a:spcBef>
              <a:spcAft>
                <a:spcPts val="0"/>
              </a:spcAft>
              <a:buNone/>
            </a:pPr>
            <a:endParaRPr sz="2100">
              <a:solidFill>
                <a:srgbClr val="333333"/>
              </a:solidFill>
            </a:endParaRPr>
          </a:p>
          <a:p>
            <a:pPr marL="0" lvl="0" indent="0" algn="l" rtl="0">
              <a:lnSpc>
                <a:spcPct val="115000"/>
              </a:lnSpc>
              <a:spcBef>
                <a:spcPts val="1100"/>
              </a:spcBef>
              <a:spcAft>
                <a:spcPts val="1100"/>
              </a:spcAft>
              <a:buNone/>
            </a:pPr>
            <a:r>
              <a:rPr lang="en-US" sz="2100">
                <a:solidFill>
                  <a:srgbClr val="333333"/>
                </a:solidFill>
              </a:rPr>
              <a:t>For those ahead of the curve, there will be significant cost savings and growth — especially as customers start to shift their loyalty toward those businesses that respect and protect their privacy. For everyone else, it will be a major wake-up call as consumers demand to take back their data.</a:t>
            </a:r>
            <a:endParaRPr sz="2100">
              <a:solidFill>
                <a:srgbClr val="333333"/>
              </a:solidFill>
            </a:endParaRPr>
          </a:p>
        </p:txBody>
      </p:sp>
      <p:sp>
        <p:nvSpPr>
          <p:cNvPr id="884" name="Google Shape;884;p166"/>
          <p:cNvSpPr txBox="1"/>
          <p:nvPr/>
        </p:nvSpPr>
        <p:spPr>
          <a:xfrm>
            <a:off x="0" y="6479700"/>
            <a:ext cx="9144000" cy="32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900"/>
              <a:t>https://techcrunch.com/2020/12/16/privacy-is-the-new-competitive-battleground/</a:t>
            </a:r>
            <a:endParaRPr sz="9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pic>
        <p:nvPicPr>
          <p:cNvPr id="890" name="Google Shape;890;p167"/>
          <p:cNvPicPr preferRelativeResize="0"/>
          <p:nvPr/>
        </p:nvPicPr>
        <p:blipFill>
          <a:blip r:embed="rId3">
            <a:alphaModFix/>
          </a:blip>
          <a:stretch>
            <a:fillRect/>
          </a:stretch>
        </p:blipFill>
        <p:spPr>
          <a:xfrm>
            <a:off x="152400" y="152400"/>
            <a:ext cx="8839201" cy="4804101"/>
          </a:xfrm>
          <a:prstGeom prst="rect">
            <a:avLst/>
          </a:prstGeom>
          <a:noFill/>
          <a:ln>
            <a:noFill/>
          </a:ln>
        </p:spPr>
      </p:pic>
      <p:sp>
        <p:nvSpPr>
          <p:cNvPr id="891" name="Google Shape;891;p167"/>
          <p:cNvSpPr txBox="1"/>
          <p:nvPr/>
        </p:nvSpPr>
        <p:spPr>
          <a:xfrm>
            <a:off x="659600" y="5595900"/>
            <a:ext cx="76728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u="sng">
                <a:solidFill>
                  <a:schemeClr val="hlink"/>
                </a:solidFill>
                <a:hlinkClick r:id="rId4"/>
              </a:rPr>
              <a:t>https://techcrunch.com/2021/01/27/facebook-q4-earnings-2/</a:t>
            </a:r>
            <a:r>
              <a:rPr lang="en-US" sz="900"/>
              <a:t> </a:t>
            </a:r>
            <a:endParaRPr sz="9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pic>
        <p:nvPicPr>
          <p:cNvPr id="897" name="Google Shape;897;p168"/>
          <p:cNvPicPr preferRelativeResize="0"/>
          <p:nvPr/>
        </p:nvPicPr>
        <p:blipFill>
          <a:blip r:embed="rId3">
            <a:alphaModFix/>
          </a:blip>
          <a:stretch>
            <a:fillRect/>
          </a:stretch>
        </p:blipFill>
        <p:spPr>
          <a:xfrm>
            <a:off x="746313" y="152400"/>
            <a:ext cx="7651380" cy="6553199"/>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702C91"/>
        </a:solidFill>
        <a:effectLst/>
      </p:bgPr>
    </p:bg>
    <p:spTree>
      <p:nvGrpSpPr>
        <p:cNvPr id="1" name="Shape 902"/>
        <p:cNvGrpSpPr/>
        <p:nvPr/>
      </p:nvGrpSpPr>
      <p:grpSpPr>
        <a:xfrm>
          <a:off x="0" y="0"/>
          <a:ext cx="0" cy="0"/>
          <a:chOff x="0" y="0"/>
          <a:chExt cx="0" cy="0"/>
        </a:xfrm>
      </p:grpSpPr>
      <p:sp>
        <p:nvSpPr>
          <p:cNvPr id="903" name="Google Shape;903;p169"/>
          <p:cNvSpPr txBox="1"/>
          <p:nvPr/>
        </p:nvSpPr>
        <p:spPr>
          <a:xfrm>
            <a:off x="70900" y="1883975"/>
            <a:ext cx="8875500" cy="163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400" b="1">
                <a:solidFill>
                  <a:srgbClr val="F3F3F3"/>
                </a:solidFill>
                <a:latin typeface="Nunito"/>
                <a:ea typeface="Nunito"/>
                <a:cs typeface="Nunito"/>
                <a:sym typeface="Nunito"/>
              </a:rPr>
              <a:t>Security</a:t>
            </a:r>
            <a:endParaRPr sz="9400" b="1">
              <a:solidFill>
                <a:srgbClr val="F3F3F3"/>
              </a:solidFill>
              <a:latin typeface="Nunito"/>
              <a:ea typeface="Nunito"/>
              <a:cs typeface="Nunito"/>
              <a:sym typeface="Nunito"/>
            </a:endParaRPr>
          </a:p>
        </p:txBody>
      </p:sp>
      <p:pic>
        <p:nvPicPr>
          <p:cNvPr id="904" name="Google Shape;904;p169"/>
          <p:cNvPicPr preferRelativeResize="0"/>
          <p:nvPr/>
        </p:nvPicPr>
        <p:blipFill>
          <a:blip r:embed="rId3">
            <a:alphaModFix/>
          </a:blip>
          <a:stretch>
            <a:fillRect/>
          </a:stretch>
        </p:blipFill>
        <p:spPr>
          <a:xfrm>
            <a:off x="3113400" y="3853750"/>
            <a:ext cx="2857500" cy="28575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170"/>
          <p:cNvSpPr/>
          <p:nvPr/>
        </p:nvSpPr>
        <p:spPr>
          <a:xfrm>
            <a:off x="457200" y="274680"/>
            <a:ext cx="8218500" cy="1131900"/>
          </a:xfrm>
          <a:prstGeom prst="rect">
            <a:avLst/>
          </a:prstGeom>
          <a:no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150" b="0" i="0" u="none" strike="noStrike" cap="none">
                <a:solidFill>
                  <a:srgbClr val="BFBFBF"/>
                </a:solidFill>
                <a:latin typeface="Noto Sans Symbols"/>
                <a:ea typeface="Noto Sans Symbols"/>
                <a:cs typeface="Noto Sans Symbols"/>
                <a:sym typeface="Noto Sans Symbols"/>
              </a:rPr>
              <a:t>● ● ● ● ● ● ● ●</a:t>
            </a:r>
            <a:r>
              <a:rPr lang="en-US" sz="395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3950" b="0" i="0" u="none" strike="noStrike" cap="none">
                <a:solidFill>
                  <a:srgbClr val="000000"/>
                </a:solidFill>
                <a:latin typeface="Arial"/>
                <a:ea typeface="Arial"/>
                <a:cs typeface="Arial"/>
                <a:sym typeface="Arial"/>
              </a:rPr>
              <a:t>Security</a:t>
            </a:r>
            <a:endParaRPr sz="1800" b="0" i="0" u="none" strike="noStrike" cap="none">
              <a:solidFill>
                <a:srgbClr val="000000"/>
              </a:solidFill>
              <a:latin typeface="Arial"/>
              <a:ea typeface="Arial"/>
              <a:cs typeface="Arial"/>
              <a:sym typeface="Arial"/>
            </a:endParaRPr>
          </a:p>
        </p:txBody>
      </p:sp>
      <p:sp>
        <p:nvSpPr>
          <p:cNvPr id="910" name="Google Shape;910;p170"/>
          <p:cNvSpPr/>
          <p:nvPr/>
        </p:nvSpPr>
        <p:spPr>
          <a:xfrm>
            <a:off x="457200" y="2590920"/>
            <a:ext cx="8218500" cy="3524100"/>
          </a:xfrm>
          <a:prstGeom prst="rect">
            <a:avLst/>
          </a:prstGeom>
          <a:noFill/>
          <a:ln>
            <a:noFill/>
          </a:ln>
        </p:spPr>
        <p:txBody>
          <a:bodyPr spcFirstLastPara="1" wrap="square" lIns="90000" tIns="45000" rIns="90000" bIns="45000" anchor="t" anchorCtr="0">
            <a:noAutofit/>
          </a:bodyPr>
          <a:lstStyle/>
          <a:p>
            <a:pPr marL="0" marR="0" lvl="0" indent="0" algn="l" rtl="0">
              <a:lnSpc>
                <a:spcPct val="9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None/>
            </a:pPr>
            <a:r>
              <a:rPr lang="en-US" sz="3350" b="0" i="0" u="none" strike="noStrike" cap="none">
                <a:solidFill>
                  <a:srgbClr val="000000"/>
                </a:solidFill>
                <a:latin typeface="Arial"/>
                <a:ea typeface="Arial"/>
                <a:cs typeface="Arial"/>
                <a:sym typeface="Arial"/>
              </a:rPr>
              <a:t>Cyber Security?</a:t>
            </a:r>
            <a:endParaRPr sz="18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None/>
            </a:pPr>
            <a:r>
              <a:rPr lang="en-US" sz="3350" b="0" i="0" u="none" strike="noStrike" cap="none">
                <a:solidFill>
                  <a:srgbClr val="000000"/>
                </a:solidFill>
                <a:latin typeface="Arial"/>
                <a:ea typeface="Arial"/>
                <a:cs typeface="Arial"/>
                <a:sym typeface="Arial"/>
              </a:rPr>
              <a:t>IT Security?</a:t>
            </a:r>
            <a:endParaRPr sz="18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None/>
            </a:pPr>
            <a:r>
              <a:rPr lang="en-US" sz="3350" b="0" i="0" u="none" strike="noStrike" cap="none">
                <a:solidFill>
                  <a:srgbClr val="000000"/>
                </a:solidFill>
                <a:latin typeface="Arial"/>
                <a:ea typeface="Arial"/>
                <a:cs typeface="Arial"/>
                <a:sym typeface="Arial"/>
              </a:rPr>
              <a:t>Safety?</a:t>
            </a:r>
            <a:endParaRPr sz="18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None/>
            </a:pPr>
            <a:r>
              <a:rPr lang="en-US" sz="3350" b="0" i="0" u="none" strike="noStrike" cap="none">
                <a:solidFill>
                  <a:srgbClr val="000000"/>
                </a:solidFill>
                <a:latin typeface="Arial"/>
                <a:ea typeface="Arial"/>
                <a:cs typeface="Arial"/>
                <a:sym typeface="Arial"/>
              </a:rPr>
              <a:t>Information Security?</a:t>
            </a:r>
            <a:endParaRPr sz="18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None/>
            </a:pPr>
            <a:r>
              <a:rPr lang="en-US" sz="3350" b="0" i="0" u="none" strike="noStrike" cap="none">
                <a:solidFill>
                  <a:srgbClr val="000000"/>
                </a:solidFill>
                <a:latin typeface="Arial"/>
                <a:ea typeface="Arial"/>
                <a:cs typeface="Arial"/>
                <a:sym typeface="Arial"/>
              </a:rPr>
              <a:t>Information Literacy?</a:t>
            </a:r>
            <a:endParaRPr sz="18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None/>
            </a:pPr>
            <a:r>
              <a:rPr lang="en-US" sz="3350" b="0" i="0" u="none" strike="noStrike" cap="none">
                <a:solidFill>
                  <a:srgbClr val="000000"/>
                </a:solidFill>
                <a:latin typeface="Arial"/>
                <a:ea typeface="Arial"/>
                <a:cs typeface="Arial"/>
                <a:sym typeface="Arial"/>
              </a:rPr>
              <a:t>The Digital Divide?</a:t>
            </a:r>
            <a:endParaRPr sz="335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None/>
            </a:pPr>
            <a:r>
              <a:rPr lang="en-US" sz="3350"/>
              <a:t>ITSec</a:t>
            </a:r>
            <a:endParaRPr sz="335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99"/>
          <p:cNvPicPr preferRelativeResize="0"/>
          <p:nvPr/>
        </p:nvPicPr>
        <p:blipFill>
          <a:blip r:embed="rId3">
            <a:alphaModFix/>
          </a:blip>
          <a:stretch>
            <a:fillRect/>
          </a:stretch>
        </p:blipFill>
        <p:spPr>
          <a:xfrm>
            <a:off x="152400" y="942975"/>
            <a:ext cx="8839199" cy="4972049"/>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pic>
        <p:nvPicPr>
          <p:cNvPr id="916" name="Google Shape;916;p171"/>
          <p:cNvPicPr preferRelativeResize="0"/>
          <p:nvPr/>
        </p:nvPicPr>
        <p:blipFill>
          <a:blip r:embed="rId3">
            <a:alphaModFix/>
          </a:blip>
          <a:stretch>
            <a:fillRect/>
          </a:stretch>
        </p:blipFill>
        <p:spPr>
          <a:xfrm>
            <a:off x="1719263" y="2862250"/>
            <a:ext cx="5705475" cy="113347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172"/>
          <p:cNvSpPr/>
          <p:nvPr/>
        </p:nvSpPr>
        <p:spPr>
          <a:xfrm>
            <a:off x="456840" y="273240"/>
            <a:ext cx="8221320" cy="11368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72"/>
          <p:cNvSpPr/>
          <p:nvPr/>
        </p:nvSpPr>
        <p:spPr>
          <a:xfrm>
            <a:off x="456840" y="1604160"/>
            <a:ext cx="8221320" cy="39693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72"/>
          <p:cNvSpPr/>
          <p:nvPr/>
        </p:nvSpPr>
        <p:spPr>
          <a:xfrm>
            <a:off x="3657600" y="1427760"/>
            <a:ext cx="4838400" cy="4838400"/>
          </a:xfrm>
          <a:prstGeom prst="ellipse">
            <a:avLst/>
          </a:prstGeom>
          <a:solidFill>
            <a:srgbClr val="729FCF"/>
          </a:solidFill>
          <a:ln w="9525" cap="flat" cmpd="sng">
            <a:solidFill>
              <a:srgbClr val="3465A4"/>
            </a:solidFill>
            <a:prstDash val="solid"/>
            <a:round/>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000" b="1" i="0" u="none" strike="noStrike" cap="none">
                <a:solidFill>
                  <a:srgbClr val="000000"/>
                </a:solidFill>
                <a:latin typeface="Arial"/>
                <a:ea typeface="Arial"/>
                <a:cs typeface="Arial"/>
                <a:sym typeface="Arial"/>
              </a:rPr>
              <a:t>   Privacy</a:t>
            </a:r>
            <a:endParaRPr sz="4000" b="0" i="0" u="none" strike="noStrike" cap="none">
              <a:latin typeface="Arial"/>
              <a:ea typeface="Arial"/>
              <a:cs typeface="Arial"/>
              <a:sym typeface="Arial"/>
            </a:endParaRPr>
          </a:p>
        </p:txBody>
      </p:sp>
      <p:sp>
        <p:nvSpPr>
          <p:cNvPr id="924" name="Google Shape;924;p172"/>
          <p:cNvSpPr/>
          <p:nvPr/>
        </p:nvSpPr>
        <p:spPr>
          <a:xfrm>
            <a:off x="519840" y="1463040"/>
            <a:ext cx="4838400" cy="4746960"/>
          </a:xfrm>
          <a:prstGeom prst="ellipse">
            <a:avLst/>
          </a:prstGeom>
          <a:solidFill>
            <a:srgbClr val="729FCF"/>
          </a:solidFill>
          <a:ln w="9525" cap="flat" cmpd="sng">
            <a:solidFill>
              <a:srgbClr val="3465A4"/>
            </a:solidFill>
            <a:prstDash val="solid"/>
            <a:round/>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000" b="1" i="0" u="none" strike="noStrike" cap="none">
                <a:solidFill>
                  <a:srgbClr val="000000"/>
                </a:solidFill>
                <a:latin typeface="Arial"/>
                <a:ea typeface="Arial"/>
                <a:cs typeface="Arial"/>
                <a:sym typeface="Arial"/>
              </a:rPr>
              <a:t>Security</a:t>
            </a:r>
            <a:endParaRPr sz="4000" b="0" i="0" u="none" strike="noStrike" cap="none">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173"/>
          <p:cNvSpPr txBox="1"/>
          <p:nvPr/>
        </p:nvSpPr>
        <p:spPr>
          <a:xfrm>
            <a:off x="212100" y="242400"/>
            <a:ext cx="8807400" cy="655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t>Security and privacy are </a:t>
            </a:r>
            <a:r>
              <a:rPr lang="en-US" sz="2400" b="1" i="1"/>
              <a:t>sometimes</a:t>
            </a:r>
            <a:r>
              <a:rPr lang="en-US" sz="2400"/>
              <a:t> mutually exclusive</a:t>
            </a:r>
            <a:endParaRPr sz="2400"/>
          </a:p>
          <a:p>
            <a:pPr marL="0" lvl="0" indent="0" algn="ctr" rtl="0">
              <a:spcBef>
                <a:spcPts val="0"/>
              </a:spcBef>
              <a:spcAft>
                <a:spcPts val="0"/>
              </a:spcAft>
              <a:buNone/>
            </a:pPr>
            <a:endParaRPr sz="2400"/>
          </a:p>
          <a:p>
            <a:pPr marL="0" lvl="0" indent="0" algn="ctr" rtl="0">
              <a:spcBef>
                <a:spcPts val="0"/>
              </a:spcBef>
              <a:spcAft>
                <a:spcPts val="0"/>
              </a:spcAft>
              <a:buNone/>
            </a:pPr>
            <a:endParaRPr sz="2400"/>
          </a:p>
          <a:p>
            <a:pPr marL="0" lvl="0" indent="0" algn="ctr" rtl="0">
              <a:spcBef>
                <a:spcPts val="0"/>
              </a:spcBef>
              <a:spcAft>
                <a:spcPts val="0"/>
              </a:spcAft>
              <a:buNone/>
            </a:pPr>
            <a:r>
              <a:rPr lang="en-US" sz="2400"/>
              <a:t>To get the best security you may have to sacrifice some privacy, and vice versa</a:t>
            </a:r>
            <a:endParaRPr sz="2400"/>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None/>
            </a:pPr>
            <a:r>
              <a:rPr lang="en-US" sz="3000"/>
              <a:t>Windows 10 </a:t>
            </a:r>
            <a:endParaRPr sz="3000"/>
          </a:p>
          <a:p>
            <a:pPr marL="0" lvl="0" indent="0" algn="ctr" rtl="0">
              <a:spcBef>
                <a:spcPts val="0"/>
              </a:spcBef>
              <a:spcAft>
                <a:spcPts val="0"/>
              </a:spcAft>
              <a:buNone/>
            </a:pPr>
            <a:r>
              <a:rPr lang="en-US" sz="3000"/>
              <a:t>Windows Defender </a:t>
            </a:r>
            <a:endParaRPr sz="3000"/>
          </a:p>
          <a:p>
            <a:pPr marL="0" lvl="0" indent="0" algn="ctr" rtl="0">
              <a:spcBef>
                <a:spcPts val="0"/>
              </a:spcBef>
              <a:spcAft>
                <a:spcPts val="0"/>
              </a:spcAft>
              <a:buNone/>
            </a:pPr>
            <a:r>
              <a:rPr lang="en-US" sz="3000"/>
              <a:t>Gmail  </a:t>
            </a:r>
            <a:endParaRPr sz="3000"/>
          </a:p>
          <a:p>
            <a:pPr marL="0" lvl="0" indent="0" algn="l" rtl="0">
              <a:spcBef>
                <a:spcPts val="0"/>
              </a:spcBef>
              <a:spcAft>
                <a:spcPts val="0"/>
              </a:spcAft>
              <a:buNone/>
            </a:pPr>
            <a:endParaRPr/>
          </a:p>
        </p:txBody>
      </p:sp>
      <p:pic>
        <p:nvPicPr>
          <p:cNvPr id="931" name="Google Shape;931;p173"/>
          <p:cNvPicPr preferRelativeResize="0"/>
          <p:nvPr/>
        </p:nvPicPr>
        <p:blipFill>
          <a:blip r:embed="rId3">
            <a:alphaModFix/>
          </a:blip>
          <a:stretch>
            <a:fillRect/>
          </a:stretch>
        </p:blipFill>
        <p:spPr>
          <a:xfrm>
            <a:off x="6861975" y="4384550"/>
            <a:ext cx="1368875" cy="1368875"/>
          </a:xfrm>
          <a:prstGeom prst="rect">
            <a:avLst/>
          </a:prstGeom>
          <a:noFill/>
          <a:ln>
            <a:noFill/>
          </a:ln>
        </p:spPr>
      </p:pic>
      <p:pic>
        <p:nvPicPr>
          <p:cNvPr id="932" name="Google Shape;932;p173"/>
          <p:cNvPicPr preferRelativeResize="0"/>
          <p:nvPr/>
        </p:nvPicPr>
        <p:blipFill>
          <a:blip r:embed="rId4">
            <a:alphaModFix/>
          </a:blip>
          <a:stretch>
            <a:fillRect/>
          </a:stretch>
        </p:blipFill>
        <p:spPr>
          <a:xfrm>
            <a:off x="737805" y="4247502"/>
            <a:ext cx="2444375" cy="1368875"/>
          </a:xfrm>
          <a:prstGeom prst="rect">
            <a:avLst/>
          </a:prstGeom>
          <a:noFill/>
          <a:ln>
            <a:noFill/>
          </a:ln>
        </p:spPr>
      </p:pic>
      <p:pic>
        <p:nvPicPr>
          <p:cNvPr id="933" name="Google Shape;933;p173"/>
          <p:cNvPicPr preferRelativeResize="0"/>
          <p:nvPr/>
        </p:nvPicPr>
        <p:blipFill>
          <a:blip r:embed="rId5">
            <a:alphaModFix/>
          </a:blip>
          <a:stretch>
            <a:fillRect/>
          </a:stretch>
        </p:blipFill>
        <p:spPr>
          <a:xfrm>
            <a:off x="4218244" y="5218669"/>
            <a:ext cx="1183100" cy="118312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174"/>
          <p:cNvSpPr/>
          <p:nvPr/>
        </p:nvSpPr>
        <p:spPr>
          <a:xfrm>
            <a:off x="457200" y="273600"/>
            <a:ext cx="8220300" cy="1135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If</a:t>
            </a:r>
            <a:r>
              <a:rPr lang="en-US" sz="4400"/>
              <a:t>  </a:t>
            </a:r>
            <a:r>
              <a:rPr lang="en-US" sz="4400" b="0" i="0" u="none" strike="noStrike" cap="none">
                <a:solidFill>
                  <a:srgbClr val="000000"/>
                </a:solidFill>
                <a:latin typeface="Arial"/>
                <a:ea typeface="Arial"/>
                <a:cs typeface="Arial"/>
                <a:sym typeface="Arial"/>
              </a:rPr>
              <a:t>vs. </a:t>
            </a:r>
            <a:r>
              <a:rPr lang="en-US" sz="4400"/>
              <a:t> </a:t>
            </a:r>
            <a:r>
              <a:rPr lang="en-US" sz="4400" b="0" i="0" u="none" strike="noStrike" cap="none">
                <a:solidFill>
                  <a:srgbClr val="000000"/>
                </a:solidFill>
                <a:latin typeface="Arial"/>
                <a:ea typeface="Arial"/>
                <a:cs typeface="Arial"/>
                <a:sym typeface="Arial"/>
              </a:rPr>
              <a:t>When	</a:t>
            </a:r>
            <a:endParaRPr sz="1800" b="0" i="0" u="none" strike="noStrike" cap="none">
              <a:solidFill>
                <a:srgbClr val="000000"/>
              </a:solidFill>
              <a:latin typeface="Arial"/>
              <a:ea typeface="Arial"/>
              <a:cs typeface="Arial"/>
              <a:sym typeface="Arial"/>
            </a:endParaRPr>
          </a:p>
        </p:txBody>
      </p:sp>
      <p:sp>
        <p:nvSpPr>
          <p:cNvPr id="939" name="Google Shape;939;p174"/>
          <p:cNvSpPr/>
          <p:nvPr/>
        </p:nvSpPr>
        <p:spPr>
          <a:xfrm>
            <a:off x="457200" y="1604520"/>
            <a:ext cx="8220300" cy="3968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Somethings are IFs, somethings are WHENs</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Perhaps things are Likely and Possible</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175"/>
          <p:cNvSpPr/>
          <p:nvPr/>
        </p:nvSpPr>
        <p:spPr>
          <a:xfrm>
            <a:off x="457200" y="274680"/>
            <a:ext cx="8218500" cy="1131900"/>
          </a:xfrm>
          <a:prstGeom prst="rect">
            <a:avLst/>
          </a:prstGeom>
          <a:no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150" b="0" i="0" u="none" strike="noStrike" cap="none">
                <a:solidFill>
                  <a:srgbClr val="BFBFBF"/>
                </a:solidFill>
                <a:latin typeface="Noto Sans Symbols"/>
                <a:ea typeface="Noto Sans Symbols"/>
                <a:cs typeface="Noto Sans Symbols"/>
                <a:sym typeface="Noto Sans Symbols"/>
              </a:rPr>
              <a:t>● ● ● ● ● ● ● ●</a:t>
            </a:r>
            <a:r>
              <a:rPr lang="en-US" sz="395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45" name="Google Shape;945;p175"/>
          <p:cNvSpPr/>
          <p:nvPr/>
        </p:nvSpPr>
        <p:spPr>
          <a:xfrm>
            <a:off x="457200" y="2590920"/>
            <a:ext cx="8218500" cy="3524100"/>
          </a:xfrm>
          <a:prstGeom prst="rect">
            <a:avLst/>
          </a:prstGeom>
          <a:noFill/>
          <a:ln>
            <a:noFill/>
          </a:ln>
        </p:spPr>
        <p:txBody>
          <a:bodyPr spcFirstLastPara="1" wrap="square" lIns="90000" tIns="45000" rIns="90000" bIns="45000" anchor="t" anchorCtr="0">
            <a:noAutofit/>
          </a:bodyPr>
          <a:lstStyle/>
          <a:p>
            <a:pPr marL="0" marR="0" lvl="0" indent="0" algn="ctr" rtl="0">
              <a:lnSpc>
                <a:spcPct val="9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None/>
            </a:pPr>
            <a:r>
              <a:rPr lang="en-US" sz="3350" b="0" i="0" u="none" strike="noStrike" cap="none">
                <a:solidFill>
                  <a:srgbClr val="000000"/>
                </a:solidFill>
                <a:latin typeface="Arial"/>
                <a:ea typeface="Arial"/>
                <a:cs typeface="Arial"/>
                <a:sym typeface="Arial"/>
              </a:rPr>
              <a:t>Bad Guys? </a:t>
            </a:r>
            <a:endParaRPr sz="18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None/>
            </a:pPr>
            <a:r>
              <a:rPr lang="en-US" sz="3350" b="0" i="0" u="none" strike="noStrike" cap="none">
                <a:solidFill>
                  <a:srgbClr val="000000"/>
                </a:solidFill>
                <a:latin typeface="Arial"/>
                <a:ea typeface="Arial"/>
                <a:cs typeface="Arial"/>
                <a:sym typeface="Arial"/>
              </a:rPr>
              <a:t>Hackers?</a:t>
            </a:r>
            <a:endParaRPr sz="18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None/>
            </a:pPr>
            <a:r>
              <a:rPr lang="en-US" sz="3350" b="0" i="0" u="none" strike="noStrike" cap="none">
                <a:solidFill>
                  <a:srgbClr val="000000"/>
                </a:solidFill>
                <a:latin typeface="Arial"/>
                <a:ea typeface="Arial"/>
                <a:cs typeface="Arial"/>
                <a:sym typeface="Arial"/>
              </a:rPr>
              <a:t>Crackers?</a:t>
            </a:r>
            <a:endParaRPr sz="335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None/>
            </a:pPr>
            <a:r>
              <a:rPr lang="en-US" sz="3350"/>
              <a:t>Attackers?</a:t>
            </a:r>
            <a:endParaRPr sz="3350"/>
          </a:p>
          <a:p>
            <a:pPr marL="0" marR="0" lvl="0" indent="0" algn="ctr" rtl="0">
              <a:lnSpc>
                <a:spcPct val="90000"/>
              </a:lnSpc>
              <a:spcBef>
                <a:spcPts val="0"/>
              </a:spcBef>
              <a:spcAft>
                <a:spcPts val="0"/>
              </a:spcAft>
              <a:buNone/>
            </a:pPr>
            <a:r>
              <a:rPr lang="en-US" sz="3350"/>
              <a:t>Threat Actors?</a:t>
            </a:r>
            <a:endParaRPr sz="3350"/>
          </a:p>
          <a:p>
            <a:pPr marL="0" marR="0" lvl="0" indent="0" algn="ctr" rtl="0">
              <a:lnSpc>
                <a:spcPct val="90000"/>
              </a:lnSpc>
              <a:spcBef>
                <a:spcPts val="0"/>
              </a:spcBef>
              <a:spcAft>
                <a:spcPts val="0"/>
              </a:spcAft>
              <a:buNone/>
            </a:pPr>
            <a:r>
              <a:rPr lang="en-US" sz="3350" strike="sngStrike"/>
              <a:t>Black Hats</a:t>
            </a:r>
            <a:endParaRPr sz="3350" strike="sngStrike"/>
          </a:p>
          <a:p>
            <a:pPr marL="0" marR="0" lvl="0" indent="0" algn="l" rtl="0">
              <a:lnSpc>
                <a:spcPct val="90000"/>
              </a:lnSpc>
              <a:spcBef>
                <a:spcPts val="0"/>
              </a:spcBef>
              <a:spcAft>
                <a:spcPts val="0"/>
              </a:spcAft>
              <a:buNone/>
            </a:pPr>
            <a:r>
              <a:rPr lang="en-US" sz="335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pic>
        <p:nvPicPr>
          <p:cNvPr id="950" name="Google Shape;950;p176"/>
          <p:cNvPicPr preferRelativeResize="0"/>
          <p:nvPr/>
        </p:nvPicPr>
        <p:blipFill rotWithShape="1">
          <a:blip r:embed="rId3">
            <a:alphaModFix/>
          </a:blip>
          <a:srcRect/>
          <a:stretch/>
        </p:blipFill>
        <p:spPr>
          <a:xfrm>
            <a:off x="360" y="365760"/>
            <a:ext cx="9141120" cy="5993279"/>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p177"/>
          <p:cNvSpPr txBox="1"/>
          <p:nvPr/>
        </p:nvSpPr>
        <p:spPr>
          <a:xfrm>
            <a:off x="307200" y="1529825"/>
            <a:ext cx="8529600" cy="2262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2300"/>
              </a:spcBef>
              <a:spcAft>
                <a:spcPts val="0"/>
              </a:spcAft>
              <a:buClr>
                <a:srgbClr val="006ECF"/>
              </a:buClr>
              <a:buSzPts val="2000"/>
              <a:buChar char="●"/>
            </a:pPr>
            <a:r>
              <a:rPr lang="en-US" sz="2000" b="1">
                <a:solidFill>
                  <a:srgbClr val="42424E"/>
                </a:solidFill>
                <a:highlight>
                  <a:srgbClr val="FFFFFF"/>
                </a:highlight>
                <a:latin typeface="Nunito"/>
                <a:ea typeface="Nunito"/>
                <a:cs typeface="Nunito"/>
                <a:sym typeface="Nunito"/>
              </a:rPr>
              <a:t>Flexible: </a:t>
            </a:r>
            <a:r>
              <a:rPr lang="en-US" sz="2000">
                <a:solidFill>
                  <a:srgbClr val="42424E"/>
                </a:solidFill>
                <a:highlight>
                  <a:srgbClr val="FFFFFF"/>
                </a:highlight>
                <a:latin typeface="Nunito"/>
                <a:ea typeface="Nunito"/>
                <a:cs typeface="Nunito"/>
                <a:sym typeface="Nunito"/>
              </a:rPr>
              <a:t>A big ol’ tool belt of awesome tools</a:t>
            </a:r>
            <a:endParaRPr sz="2000">
              <a:solidFill>
                <a:srgbClr val="42424E"/>
              </a:solidFill>
              <a:highlight>
                <a:srgbClr val="FFFFFF"/>
              </a:highlight>
              <a:latin typeface="Nunito"/>
              <a:ea typeface="Nunito"/>
              <a:cs typeface="Nunito"/>
              <a:sym typeface="Nunito"/>
            </a:endParaRPr>
          </a:p>
          <a:p>
            <a:pPr marL="457200" lvl="0" indent="-355600" algn="l" rtl="0">
              <a:lnSpc>
                <a:spcPct val="115000"/>
              </a:lnSpc>
              <a:spcBef>
                <a:spcPts val="0"/>
              </a:spcBef>
              <a:spcAft>
                <a:spcPts val="0"/>
              </a:spcAft>
              <a:buClr>
                <a:srgbClr val="006ECF"/>
              </a:buClr>
              <a:buSzPts val="2000"/>
              <a:buChar char="●"/>
            </a:pPr>
            <a:r>
              <a:rPr lang="en-US" sz="2000" b="1">
                <a:solidFill>
                  <a:srgbClr val="42424E"/>
                </a:solidFill>
                <a:highlight>
                  <a:srgbClr val="FFFFFF"/>
                </a:highlight>
                <a:latin typeface="Nunito"/>
                <a:ea typeface="Nunito"/>
                <a:cs typeface="Nunito"/>
                <a:sym typeface="Nunito"/>
              </a:rPr>
              <a:t>Objective driven</a:t>
            </a:r>
            <a:r>
              <a:rPr lang="en-US" sz="2000">
                <a:solidFill>
                  <a:srgbClr val="42424E"/>
                </a:solidFill>
                <a:highlight>
                  <a:srgbClr val="FFFFFF"/>
                </a:highlight>
                <a:latin typeface="Nunito"/>
                <a:ea typeface="Nunito"/>
                <a:cs typeface="Nunito"/>
                <a:sym typeface="Nunito"/>
              </a:rPr>
              <a:t>: You could just be a step or convenient stop</a:t>
            </a:r>
            <a:endParaRPr sz="2000">
              <a:solidFill>
                <a:srgbClr val="42424E"/>
              </a:solidFill>
              <a:highlight>
                <a:srgbClr val="FFFFFF"/>
              </a:highlight>
              <a:latin typeface="Nunito"/>
              <a:ea typeface="Nunito"/>
              <a:cs typeface="Nunito"/>
              <a:sym typeface="Nunito"/>
            </a:endParaRPr>
          </a:p>
          <a:p>
            <a:pPr marL="457200" lvl="0" indent="-355600" algn="l" rtl="0">
              <a:lnSpc>
                <a:spcPct val="115000"/>
              </a:lnSpc>
              <a:spcBef>
                <a:spcPts val="0"/>
              </a:spcBef>
              <a:spcAft>
                <a:spcPts val="0"/>
              </a:spcAft>
              <a:buClr>
                <a:srgbClr val="006ECF"/>
              </a:buClr>
              <a:buSzPts val="2000"/>
              <a:buChar char="●"/>
            </a:pPr>
            <a:r>
              <a:rPr lang="en-US" sz="2000" b="1">
                <a:solidFill>
                  <a:srgbClr val="42424E"/>
                </a:solidFill>
                <a:highlight>
                  <a:srgbClr val="FFFFFF"/>
                </a:highlight>
                <a:latin typeface="Nunito"/>
                <a:ea typeface="Nunito"/>
                <a:cs typeface="Nunito"/>
                <a:sym typeface="Nunito"/>
              </a:rPr>
              <a:t>Stealthy: </a:t>
            </a:r>
            <a:r>
              <a:rPr lang="en-US" sz="2000">
                <a:solidFill>
                  <a:srgbClr val="42424E"/>
                </a:solidFill>
                <a:highlight>
                  <a:srgbClr val="FFFFFF"/>
                </a:highlight>
                <a:latin typeface="Nunito"/>
                <a:ea typeface="Nunito"/>
                <a:cs typeface="Nunito"/>
                <a:sym typeface="Nunito"/>
              </a:rPr>
              <a:t>Super quiet and hard to spot</a:t>
            </a:r>
            <a:endParaRPr sz="2000">
              <a:solidFill>
                <a:srgbClr val="42424E"/>
              </a:solidFill>
              <a:highlight>
                <a:srgbClr val="FFFFFF"/>
              </a:highlight>
              <a:latin typeface="Nunito"/>
              <a:ea typeface="Nunito"/>
              <a:cs typeface="Nunito"/>
              <a:sym typeface="Nunito"/>
            </a:endParaRPr>
          </a:p>
          <a:p>
            <a:pPr marL="457200" lvl="0" indent="-355600" algn="l" rtl="0">
              <a:lnSpc>
                <a:spcPct val="115000"/>
              </a:lnSpc>
              <a:spcBef>
                <a:spcPts val="0"/>
              </a:spcBef>
              <a:spcAft>
                <a:spcPts val="0"/>
              </a:spcAft>
              <a:buClr>
                <a:srgbClr val="006ECF"/>
              </a:buClr>
              <a:buSzPts val="2000"/>
              <a:buChar char="●"/>
            </a:pPr>
            <a:r>
              <a:rPr lang="en-US" sz="2000" b="1">
                <a:solidFill>
                  <a:srgbClr val="42424E"/>
                </a:solidFill>
                <a:highlight>
                  <a:srgbClr val="FFFFFF"/>
                </a:highlight>
                <a:latin typeface="Nunito"/>
                <a:ea typeface="Nunito"/>
                <a:cs typeface="Nunito"/>
                <a:sym typeface="Nunito"/>
              </a:rPr>
              <a:t>Patient: </a:t>
            </a:r>
            <a:r>
              <a:rPr lang="en-US" sz="2000">
                <a:solidFill>
                  <a:srgbClr val="42424E"/>
                </a:solidFill>
                <a:highlight>
                  <a:srgbClr val="FFFFFF"/>
                </a:highlight>
                <a:latin typeface="Nunito"/>
                <a:ea typeface="Nunito"/>
                <a:cs typeface="Nunito"/>
                <a:sym typeface="Nunito"/>
              </a:rPr>
              <a:t>Move slow, endless time</a:t>
            </a:r>
            <a:endParaRPr sz="2000">
              <a:solidFill>
                <a:srgbClr val="42424E"/>
              </a:solidFill>
              <a:highlight>
                <a:srgbClr val="FFFFFF"/>
              </a:highlight>
              <a:latin typeface="Nunito"/>
              <a:ea typeface="Nunito"/>
              <a:cs typeface="Nunito"/>
              <a:sym typeface="Nunito"/>
            </a:endParaRPr>
          </a:p>
          <a:p>
            <a:pPr marL="457200" lvl="0" indent="-355600" algn="l" rtl="0">
              <a:lnSpc>
                <a:spcPct val="115000"/>
              </a:lnSpc>
              <a:spcBef>
                <a:spcPts val="0"/>
              </a:spcBef>
              <a:spcAft>
                <a:spcPts val="0"/>
              </a:spcAft>
              <a:buClr>
                <a:srgbClr val="006ECF"/>
              </a:buClr>
              <a:buSzPts val="2000"/>
              <a:buChar char="●"/>
            </a:pPr>
            <a:r>
              <a:rPr lang="en-US" sz="2000" b="1">
                <a:solidFill>
                  <a:srgbClr val="42424E"/>
                </a:solidFill>
                <a:highlight>
                  <a:srgbClr val="FFFFFF"/>
                </a:highlight>
                <a:latin typeface="Nunito"/>
                <a:ea typeface="Nunito"/>
                <a:cs typeface="Nunito"/>
                <a:sym typeface="Nunito"/>
              </a:rPr>
              <a:t>Well-resourced and skilled</a:t>
            </a:r>
            <a:r>
              <a:rPr lang="en-US" sz="2000">
                <a:solidFill>
                  <a:srgbClr val="42424E"/>
                </a:solidFill>
                <a:highlight>
                  <a:srgbClr val="FFFFFF"/>
                </a:highlight>
                <a:latin typeface="Nunito"/>
                <a:ea typeface="Nunito"/>
                <a:cs typeface="Nunito"/>
                <a:sym typeface="Nunito"/>
              </a:rPr>
              <a:t>: Smart with endless budgets</a:t>
            </a:r>
            <a:endParaRPr sz="2000">
              <a:solidFill>
                <a:srgbClr val="42424E"/>
              </a:solidFill>
              <a:highlight>
                <a:srgbClr val="FFFFFF"/>
              </a:highlight>
              <a:latin typeface="Nunito"/>
              <a:ea typeface="Nunito"/>
              <a:cs typeface="Nunito"/>
              <a:sym typeface="Nunito"/>
            </a:endParaRPr>
          </a:p>
          <a:p>
            <a:pPr marL="457200" lvl="0" indent="-355600" algn="l" rtl="0">
              <a:lnSpc>
                <a:spcPct val="115000"/>
              </a:lnSpc>
              <a:spcBef>
                <a:spcPts val="0"/>
              </a:spcBef>
              <a:spcAft>
                <a:spcPts val="0"/>
              </a:spcAft>
              <a:buClr>
                <a:srgbClr val="006ECF"/>
              </a:buClr>
              <a:buSzPts val="2000"/>
              <a:buChar char="●"/>
            </a:pPr>
            <a:r>
              <a:rPr lang="en-US" sz="2000" b="1">
                <a:solidFill>
                  <a:srgbClr val="42424E"/>
                </a:solidFill>
                <a:highlight>
                  <a:srgbClr val="FFFFFF"/>
                </a:highlight>
                <a:latin typeface="Nunito"/>
                <a:ea typeface="Nunito"/>
                <a:cs typeface="Nunito"/>
                <a:sym typeface="Nunito"/>
              </a:rPr>
              <a:t>Experienced: </a:t>
            </a:r>
            <a:r>
              <a:rPr lang="en-US" sz="2000">
                <a:solidFill>
                  <a:srgbClr val="42424E"/>
                </a:solidFill>
                <a:highlight>
                  <a:srgbClr val="FFFFFF"/>
                </a:highlight>
                <a:latin typeface="Nunito"/>
                <a:ea typeface="Nunito"/>
                <a:cs typeface="Nunito"/>
                <a:sym typeface="Nunito"/>
              </a:rPr>
              <a:t>Established techniques and tools  </a:t>
            </a:r>
            <a:endParaRPr sz="2000">
              <a:solidFill>
                <a:srgbClr val="42424E"/>
              </a:solidFill>
              <a:highlight>
                <a:srgbClr val="FFFFFF"/>
              </a:highlight>
              <a:latin typeface="Nunito"/>
              <a:ea typeface="Nunito"/>
              <a:cs typeface="Nunito"/>
              <a:sym typeface="Nunito"/>
            </a:endParaRPr>
          </a:p>
        </p:txBody>
      </p:sp>
      <p:sp>
        <p:nvSpPr>
          <p:cNvPr id="957" name="Google Shape;957;p177"/>
          <p:cNvSpPr txBox="1"/>
          <p:nvPr/>
        </p:nvSpPr>
        <p:spPr>
          <a:xfrm>
            <a:off x="2333225" y="50375"/>
            <a:ext cx="42984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t>APTs - State Level Actors</a:t>
            </a:r>
            <a:endParaRPr sz="240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pic>
        <p:nvPicPr>
          <p:cNvPr id="963" name="Google Shape;963;p178"/>
          <p:cNvPicPr preferRelativeResize="0"/>
          <p:nvPr/>
        </p:nvPicPr>
        <p:blipFill>
          <a:blip r:embed="rId3">
            <a:alphaModFix/>
          </a:blip>
          <a:stretch>
            <a:fillRect/>
          </a:stretch>
        </p:blipFill>
        <p:spPr>
          <a:xfrm>
            <a:off x="152400" y="152400"/>
            <a:ext cx="7648188" cy="6553201"/>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pic>
        <p:nvPicPr>
          <p:cNvPr id="969" name="Google Shape;969;p179"/>
          <p:cNvPicPr preferRelativeResize="0"/>
          <p:nvPr/>
        </p:nvPicPr>
        <p:blipFill>
          <a:blip r:embed="rId3">
            <a:alphaModFix/>
          </a:blip>
          <a:stretch>
            <a:fillRect/>
          </a:stretch>
        </p:blipFill>
        <p:spPr>
          <a:xfrm>
            <a:off x="152400" y="152400"/>
            <a:ext cx="8439150" cy="578167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pic>
        <p:nvPicPr>
          <p:cNvPr id="974" name="Google Shape;974;p180"/>
          <p:cNvPicPr preferRelativeResize="0"/>
          <p:nvPr/>
        </p:nvPicPr>
        <p:blipFill rotWithShape="1">
          <a:blip r:embed="rId3">
            <a:alphaModFix/>
          </a:blip>
          <a:srcRect/>
          <a:stretch/>
        </p:blipFill>
        <p:spPr>
          <a:xfrm>
            <a:off x="-18360" y="1653840"/>
            <a:ext cx="9140762" cy="439452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100"/>
          <p:cNvSpPr txBox="1">
            <a:spLocks noGrp="1"/>
          </p:cNvSpPr>
          <p:nvPr>
            <p:ph type="body" idx="1"/>
          </p:nvPr>
        </p:nvSpPr>
        <p:spPr>
          <a:xfrm>
            <a:off x="141775" y="1536625"/>
            <a:ext cx="8690400" cy="5246700"/>
          </a:xfrm>
          <a:prstGeom prst="rect">
            <a:avLst/>
          </a:prstGeom>
        </p:spPr>
        <p:txBody>
          <a:bodyPr spcFirstLastPara="1" wrap="square" lIns="0" tIns="0" rIns="0" bIns="0" anchor="t" anchorCtr="0">
            <a:noAutofit/>
          </a:bodyPr>
          <a:lstStyle/>
          <a:p>
            <a:pPr marL="457200" lvl="0" indent="-419100" algn="l" rtl="0">
              <a:spcBef>
                <a:spcPts val="0"/>
              </a:spcBef>
              <a:spcAft>
                <a:spcPts val="0"/>
              </a:spcAft>
              <a:buClr>
                <a:srgbClr val="702C91"/>
              </a:buClr>
              <a:buSzPts val="3000"/>
              <a:buFont typeface="Nunito"/>
              <a:buChar char="●"/>
            </a:pPr>
            <a:r>
              <a:rPr lang="en-US" sz="3000">
                <a:solidFill>
                  <a:srgbClr val="702C91"/>
                </a:solidFill>
                <a:latin typeface="Nunito"/>
                <a:ea typeface="Nunito"/>
                <a:cs typeface="Nunito"/>
                <a:sym typeface="Nunito"/>
              </a:rPr>
              <a:t>All about me, myself and LYRASIS</a:t>
            </a:r>
            <a:endParaRPr sz="3000">
              <a:solidFill>
                <a:srgbClr val="702C91"/>
              </a:solidFill>
              <a:latin typeface="Nunito"/>
              <a:ea typeface="Nunito"/>
              <a:cs typeface="Nunito"/>
              <a:sym typeface="Nunito"/>
            </a:endParaRPr>
          </a:p>
          <a:p>
            <a:pPr marL="914400" lvl="1" indent="-368300" algn="l" rtl="0">
              <a:spcBef>
                <a:spcPts val="0"/>
              </a:spcBef>
              <a:spcAft>
                <a:spcPts val="0"/>
              </a:spcAft>
              <a:buClr>
                <a:srgbClr val="702C91"/>
              </a:buClr>
              <a:buSzPts val="2200"/>
              <a:buFont typeface="Nunito"/>
              <a:buChar char="○"/>
            </a:pPr>
            <a:r>
              <a:rPr lang="en-US" sz="2200">
                <a:solidFill>
                  <a:srgbClr val="702C91"/>
                </a:solidFill>
                <a:latin typeface="Nunito"/>
                <a:ea typeface="Nunito"/>
                <a:cs typeface="Nunito"/>
                <a:sym typeface="Nunito"/>
              </a:rPr>
              <a:t>How did I get here?</a:t>
            </a:r>
            <a:endParaRPr sz="2200">
              <a:solidFill>
                <a:srgbClr val="702C91"/>
              </a:solidFill>
              <a:latin typeface="Nunito"/>
              <a:ea typeface="Nunito"/>
              <a:cs typeface="Nunito"/>
              <a:sym typeface="Nunito"/>
            </a:endParaRPr>
          </a:p>
          <a:p>
            <a:pPr marL="914400" lvl="1" indent="-368300" algn="l" rtl="0">
              <a:spcBef>
                <a:spcPts val="0"/>
              </a:spcBef>
              <a:spcAft>
                <a:spcPts val="0"/>
              </a:spcAft>
              <a:buClr>
                <a:srgbClr val="702C91"/>
              </a:buClr>
              <a:buSzPts val="2200"/>
              <a:buFont typeface="Nunito"/>
              <a:buChar char="○"/>
            </a:pPr>
            <a:r>
              <a:rPr lang="en-US" sz="2200">
                <a:solidFill>
                  <a:srgbClr val="702C91"/>
                </a:solidFill>
                <a:latin typeface="Nunito"/>
                <a:ea typeface="Nunito"/>
                <a:cs typeface="Nunito"/>
                <a:sym typeface="Nunito"/>
              </a:rPr>
              <a:t>How did any of us get here?</a:t>
            </a:r>
            <a:endParaRPr sz="2200">
              <a:solidFill>
                <a:srgbClr val="702C91"/>
              </a:solidFill>
              <a:latin typeface="Nunito"/>
              <a:ea typeface="Nunito"/>
              <a:cs typeface="Nunito"/>
              <a:sym typeface="Nunito"/>
            </a:endParaRPr>
          </a:p>
          <a:p>
            <a:pPr marL="914400" lvl="1" indent="-368300" algn="l" rtl="0">
              <a:spcBef>
                <a:spcPts val="0"/>
              </a:spcBef>
              <a:spcAft>
                <a:spcPts val="0"/>
              </a:spcAft>
              <a:buClr>
                <a:srgbClr val="702C91"/>
              </a:buClr>
              <a:buSzPts val="2200"/>
              <a:buFont typeface="Nunito"/>
              <a:buChar char="○"/>
            </a:pPr>
            <a:r>
              <a:rPr lang="en-US" sz="2200">
                <a:solidFill>
                  <a:srgbClr val="702C91"/>
                </a:solidFill>
                <a:latin typeface="Nunito"/>
                <a:ea typeface="Nunito"/>
                <a:cs typeface="Nunito"/>
                <a:sym typeface="Nunito"/>
              </a:rPr>
              <a:t>Why are we here?</a:t>
            </a:r>
            <a:endParaRPr sz="2200">
              <a:solidFill>
                <a:srgbClr val="702C91"/>
              </a:solidFill>
              <a:latin typeface="Nunito"/>
              <a:ea typeface="Nunito"/>
              <a:cs typeface="Nunito"/>
              <a:sym typeface="Nunito"/>
            </a:endParaRPr>
          </a:p>
          <a:p>
            <a:pPr marL="457200" lvl="0" indent="-419100" algn="l" rtl="0">
              <a:spcBef>
                <a:spcPts val="0"/>
              </a:spcBef>
              <a:spcAft>
                <a:spcPts val="0"/>
              </a:spcAft>
              <a:buClr>
                <a:srgbClr val="702C91"/>
              </a:buClr>
              <a:buSzPts val="3000"/>
              <a:buFont typeface="Nunito"/>
              <a:buChar char="●"/>
            </a:pPr>
            <a:r>
              <a:rPr lang="en-US" sz="3000">
                <a:solidFill>
                  <a:srgbClr val="702C91"/>
                </a:solidFill>
                <a:latin typeface="Nunito"/>
                <a:ea typeface="Nunito"/>
                <a:cs typeface="Nunito"/>
                <a:sym typeface="Nunito"/>
              </a:rPr>
              <a:t>Privacy</a:t>
            </a:r>
            <a:endParaRPr sz="3000">
              <a:solidFill>
                <a:srgbClr val="702C91"/>
              </a:solidFill>
              <a:latin typeface="Nunito"/>
              <a:ea typeface="Nunito"/>
              <a:cs typeface="Nunito"/>
              <a:sym typeface="Nunito"/>
            </a:endParaRPr>
          </a:p>
          <a:p>
            <a:pPr marL="914400" lvl="1" indent="-368300" algn="l" rtl="0">
              <a:spcBef>
                <a:spcPts val="0"/>
              </a:spcBef>
              <a:spcAft>
                <a:spcPts val="0"/>
              </a:spcAft>
              <a:buClr>
                <a:srgbClr val="702C91"/>
              </a:buClr>
              <a:buSzPts val="2200"/>
              <a:buFont typeface="Nunito"/>
              <a:buChar char="○"/>
            </a:pPr>
            <a:r>
              <a:rPr lang="en-US" sz="2200">
                <a:solidFill>
                  <a:srgbClr val="702C91"/>
                </a:solidFill>
                <a:latin typeface="Nunito"/>
                <a:ea typeface="Nunito"/>
                <a:cs typeface="Nunito"/>
                <a:sym typeface="Nunito"/>
              </a:rPr>
              <a:t>The Fundamentals</a:t>
            </a:r>
            <a:endParaRPr sz="2200">
              <a:solidFill>
                <a:srgbClr val="702C91"/>
              </a:solidFill>
              <a:latin typeface="Nunito"/>
              <a:ea typeface="Nunito"/>
              <a:cs typeface="Nunito"/>
              <a:sym typeface="Nunito"/>
            </a:endParaRPr>
          </a:p>
          <a:p>
            <a:pPr marL="914400" lvl="1" indent="-368300" algn="l" rtl="0">
              <a:spcBef>
                <a:spcPts val="0"/>
              </a:spcBef>
              <a:spcAft>
                <a:spcPts val="0"/>
              </a:spcAft>
              <a:buClr>
                <a:srgbClr val="702C91"/>
              </a:buClr>
              <a:buSzPts val="2200"/>
              <a:buFont typeface="Nunito"/>
              <a:buChar char="○"/>
            </a:pPr>
            <a:r>
              <a:rPr lang="en-US" sz="2200">
                <a:solidFill>
                  <a:srgbClr val="702C91"/>
                </a:solidFill>
                <a:latin typeface="Nunito"/>
                <a:ea typeface="Nunito"/>
                <a:cs typeface="Nunito"/>
                <a:sym typeface="Nunito"/>
              </a:rPr>
              <a:t>Incentives &amp; Players</a:t>
            </a:r>
            <a:endParaRPr sz="2200">
              <a:solidFill>
                <a:srgbClr val="702C91"/>
              </a:solidFill>
              <a:latin typeface="Nunito"/>
              <a:ea typeface="Nunito"/>
              <a:cs typeface="Nunito"/>
              <a:sym typeface="Nunito"/>
            </a:endParaRPr>
          </a:p>
          <a:p>
            <a:pPr marL="914400" lvl="1" indent="-368300" algn="l" rtl="0">
              <a:spcBef>
                <a:spcPts val="0"/>
              </a:spcBef>
              <a:spcAft>
                <a:spcPts val="0"/>
              </a:spcAft>
              <a:buClr>
                <a:srgbClr val="702C91"/>
              </a:buClr>
              <a:buSzPts val="2200"/>
              <a:buFont typeface="Nunito"/>
              <a:buChar char="○"/>
            </a:pPr>
            <a:r>
              <a:rPr lang="en-US" sz="2200">
                <a:solidFill>
                  <a:srgbClr val="702C91"/>
                </a:solidFill>
                <a:latin typeface="Nunito"/>
                <a:ea typeface="Nunito"/>
                <a:cs typeface="Nunito"/>
                <a:sym typeface="Nunito"/>
              </a:rPr>
              <a:t>The industry &amp; how trackers work</a:t>
            </a:r>
            <a:endParaRPr sz="2200">
              <a:solidFill>
                <a:srgbClr val="702C91"/>
              </a:solidFill>
              <a:latin typeface="Nunito"/>
              <a:ea typeface="Nunito"/>
              <a:cs typeface="Nunito"/>
              <a:sym typeface="Nunito"/>
            </a:endParaRPr>
          </a:p>
          <a:p>
            <a:pPr marL="914400" lvl="1" indent="-368300" algn="l" rtl="0">
              <a:spcBef>
                <a:spcPts val="0"/>
              </a:spcBef>
              <a:spcAft>
                <a:spcPts val="0"/>
              </a:spcAft>
              <a:buClr>
                <a:srgbClr val="702C91"/>
              </a:buClr>
              <a:buSzPts val="2200"/>
              <a:buFont typeface="Nunito"/>
              <a:buChar char="○"/>
            </a:pPr>
            <a:r>
              <a:rPr lang="en-US" sz="2200">
                <a:solidFill>
                  <a:srgbClr val="702C91"/>
                </a:solidFill>
                <a:latin typeface="Nunito"/>
                <a:ea typeface="Nunito"/>
                <a:cs typeface="Nunito"/>
                <a:sym typeface="Nunito"/>
              </a:rPr>
              <a:t>What can we do?</a:t>
            </a:r>
            <a:endParaRPr sz="2200">
              <a:solidFill>
                <a:srgbClr val="702C91"/>
              </a:solidFill>
              <a:latin typeface="Nunito"/>
              <a:ea typeface="Nunito"/>
              <a:cs typeface="Nunito"/>
              <a:sym typeface="Nunito"/>
            </a:endParaRPr>
          </a:p>
          <a:p>
            <a:pPr marL="457200" lvl="0" indent="-368300" algn="l" rtl="0">
              <a:spcBef>
                <a:spcPts val="0"/>
              </a:spcBef>
              <a:spcAft>
                <a:spcPts val="0"/>
              </a:spcAft>
              <a:buClr>
                <a:srgbClr val="702C91"/>
              </a:buClr>
              <a:buSzPts val="2200"/>
              <a:buFont typeface="Nunito"/>
              <a:buChar char="●"/>
            </a:pPr>
            <a:r>
              <a:rPr lang="en-US">
                <a:solidFill>
                  <a:srgbClr val="702C91"/>
                </a:solidFill>
                <a:latin typeface="Nunito"/>
                <a:ea typeface="Nunito"/>
                <a:cs typeface="Nunito"/>
                <a:sym typeface="Nunito"/>
              </a:rPr>
              <a:t> </a:t>
            </a:r>
            <a:r>
              <a:rPr lang="en-US" sz="3000">
                <a:solidFill>
                  <a:srgbClr val="702C91"/>
                </a:solidFill>
                <a:latin typeface="Nunito"/>
                <a:ea typeface="Nunito"/>
                <a:cs typeface="Nunito"/>
                <a:sym typeface="Nunito"/>
              </a:rPr>
              <a:t>Security</a:t>
            </a:r>
            <a:endParaRPr>
              <a:solidFill>
                <a:srgbClr val="702C91"/>
              </a:solidFill>
              <a:latin typeface="Nunito"/>
              <a:ea typeface="Nunito"/>
              <a:cs typeface="Nunito"/>
              <a:sym typeface="Nunito"/>
            </a:endParaRPr>
          </a:p>
          <a:p>
            <a:pPr marL="914400" lvl="1" indent="-342900" algn="l" rtl="0">
              <a:spcBef>
                <a:spcPts val="0"/>
              </a:spcBef>
              <a:spcAft>
                <a:spcPts val="0"/>
              </a:spcAft>
              <a:buClr>
                <a:srgbClr val="702C91"/>
              </a:buClr>
              <a:buSzPts val="1800"/>
              <a:buFont typeface="Nunito"/>
              <a:buChar char="○"/>
            </a:pPr>
            <a:r>
              <a:rPr lang="en-US">
                <a:solidFill>
                  <a:srgbClr val="702C91"/>
                </a:solidFill>
                <a:latin typeface="Nunito"/>
                <a:ea typeface="Nunito"/>
                <a:cs typeface="Nunito"/>
                <a:sym typeface="Nunito"/>
              </a:rPr>
              <a:t>Who is after us &amp; who do we worry about?</a:t>
            </a:r>
            <a:endParaRPr>
              <a:solidFill>
                <a:srgbClr val="702C91"/>
              </a:solidFill>
              <a:latin typeface="Nunito"/>
              <a:ea typeface="Nunito"/>
              <a:cs typeface="Nunito"/>
              <a:sym typeface="Nunito"/>
            </a:endParaRPr>
          </a:p>
          <a:p>
            <a:pPr marL="914400" lvl="1" indent="-342900" algn="l" rtl="0">
              <a:spcBef>
                <a:spcPts val="0"/>
              </a:spcBef>
              <a:spcAft>
                <a:spcPts val="0"/>
              </a:spcAft>
              <a:buClr>
                <a:srgbClr val="702C91"/>
              </a:buClr>
              <a:buSzPts val="1800"/>
              <a:buFont typeface="Nunito"/>
              <a:buChar char="○"/>
            </a:pPr>
            <a:r>
              <a:rPr lang="en-US">
                <a:solidFill>
                  <a:srgbClr val="702C91"/>
                </a:solidFill>
                <a:latin typeface="Nunito"/>
                <a:ea typeface="Nunito"/>
                <a:cs typeface="Nunito"/>
                <a:sym typeface="Nunito"/>
              </a:rPr>
              <a:t>Why does this matter?</a:t>
            </a:r>
            <a:endParaRPr>
              <a:solidFill>
                <a:srgbClr val="702C91"/>
              </a:solidFill>
              <a:latin typeface="Nunito"/>
              <a:ea typeface="Nunito"/>
              <a:cs typeface="Nunito"/>
              <a:sym typeface="Nunito"/>
            </a:endParaRPr>
          </a:p>
          <a:p>
            <a:pPr marL="914400" lvl="1" indent="-342900" algn="l" rtl="0">
              <a:spcBef>
                <a:spcPts val="0"/>
              </a:spcBef>
              <a:spcAft>
                <a:spcPts val="0"/>
              </a:spcAft>
              <a:buClr>
                <a:srgbClr val="702C91"/>
              </a:buClr>
              <a:buSzPts val="1800"/>
              <a:buFont typeface="Nunito"/>
              <a:buChar char="○"/>
            </a:pPr>
            <a:r>
              <a:rPr lang="en-US">
                <a:solidFill>
                  <a:srgbClr val="702C91"/>
                </a:solidFill>
                <a:latin typeface="Nunito"/>
                <a:ea typeface="Nunito"/>
                <a:cs typeface="Nunito"/>
                <a:sym typeface="Nunito"/>
              </a:rPr>
              <a:t>What are the incentives?</a:t>
            </a:r>
            <a:endParaRPr>
              <a:solidFill>
                <a:srgbClr val="702C91"/>
              </a:solidFill>
              <a:latin typeface="Nunito"/>
              <a:ea typeface="Nunito"/>
              <a:cs typeface="Nunito"/>
              <a:sym typeface="Nunito"/>
            </a:endParaRPr>
          </a:p>
          <a:p>
            <a:pPr marL="457200" lvl="0" indent="-368300" algn="l" rtl="0">
              <a:spcBef>
                <a:spcPts val="0"/>
              </a:spcBef>
              <a:spcAft>
                <a:spcPts val="0"/>
              </a:spcAft>
              <a:buClr>
                <a:srgbClr val="702C91"/>
              </a:buClr>
              <a:buSzPts val="2200"/>
              <a:buFont typeface="Nunito"/>
              <a:buChar char="●"/>
            </a:pPr>
            <a:r>
              <a:rPr lang="en-US">
                <a:solidFill>
                  <a:srgbClr val="702C91"/>
                </a:solidFill>
                <a:latin typeface="Nunito"/>
                <a:ea typeface="Nunito"/>
                <a:cs typeface="Nunito"/>
                <a:sym typeface="Nunito"/>
              </a:rPr>
              <a:t>Passwords?</a:t>
            </a:r>
            <a:endParaRPr>
              <a:solidFill>
                <a:srgbClr val="702C91"/>
              </a:solidFill>
              <a:latin typeface="Nunito"/>
              <a:ea typeface="Nunito"/>
              <a:cs typeface="Nunito"/>
              <a:sym typeface="Nunito"/>
            </a:endParaRPr>
          </a:p>
        </p:txBody>
      </p:sp>
      <p:sp>
        <p:nvSpPr>
          <p:cNvPr id="434" name="Google Shape;434;p100"/>
          <p:cNvSpPr txBox="1">
            <a:spLocks noGrp="1"/>
          </p:cNvSpPr>
          <p:nvPr>
            <p:ph type="title"/>
          </p:nvPr>
        </p:nvSpPr>
        <p:spPr>
          <a:xfrm>
            <a:off x="311700" y="593373"/>
            <a:ext cx="8520600" cy="5409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500" b="1">
                <a:solidFill>
                  <a:srgbClr val="702C91"/>
                </a:solidFill>
                <a:latin typeface="Nunito"/>
                <a:ea typeface="Nunito"/>
                <a:cs typeface="Nunito"/>
                <a:sym typeface="Nunito"/>
              </a:rPr>
              <a:t>Today</a:t>
            </a:r>
            <a:endParaRPr sz="3500" b="1">
              <a:solidFill>
                <a:srgbClr val="702C91"/>
              </a:solidFill>
              <a:latin typeface="Nunito"/>
              <a:ea typeface="Nunito"/>
              <a:cs typeface="Nunito"/>
              <a:sym typeface="Nunito"/>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pic>
        <p:nvPicPr>
          <p:cNvPr id="980" name="Google Shape;980;p181"/>
          <p:cNvPicPr preferRelativeResize="0"/>
          <p:nvPr/>
        </p:nvPicPr>
        <p:blipFill>
          <a:blip r:embed="rId3">
            <a:alphaModFix/>
          </a:blip>
          <a:stretch>
            <a:fillRect/>
          </a:stretch>
        </p:blipFill>
        <p:spPr>
          <a:xfrm>
            <a:off x="152400" y="756400"/>
            <a:ext cx="8839200" cy="47879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182"/>
          <p:cNvSpPr txBox="1"/>
          <p:nvPr/>
        </p:nvSpPr>
        <p:spPr>
          <a:xfrm>
            <a:off x="307200" y="1529825"/>
            <a:ext cx="8529600" cy="2262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2300"/>
              </a:spcBef>
              <a:spcAft>
                <a:spcPts val="0"/>
              </a:spcAft>
              <a:buClr>
                <a:srgbClr val="006ECF"/>
              </a:buClr>
              <a:buSzPts val="2000"/>
              <a:buChar char="●"/>
            </a:pPr>
            <a:r>
              <a:rPr lang="en-US" sz="2000" b="1">
                <a:solidFill>
                  <a:srgbClr val="42424E"/>
                </a:solidFill>
                <a:highlight>
                  <a:srgbClr val="FFFFFF"/>
                </a:highlight>
                <a:latin typeface="Nunito"/>
                <a:ea typeface="Nunito"/>
                <a:cs typeface="Nunito"/>
                <a:sym typeface="Nunito"/>
              </a:rPr>
              <a:t>Flexible: </a:t>
            </a:r>
            <a:r>
              <a:rPr lang="en-US" sz="2000">
                <a:solidFill>
                  <a:srgbClr val="42424E"/>
                </a:solidFill>
                <a:highlight>
                  <a:srgbClr val="FFFFFF"/>
                </a:highlight>
                <a:latin typeface="Nunito"/>
                <a:ea typeface="Nunito"/>
                <a:cs typeface="Nunito"/>
                <a:sym typeface="Nunito"/>
              </a:rPr>
              <a:t>Small tool belt of lame tools</a:t>
            </a:r>
            <a:endParaRPr sz="2000">
              <a:solidFill>
                <a:srgbClr val="42424E"/>
              </a:solidFill>
              <a:highlight>
                <a:srgbClr val="FFFFFF"/>
              </a:highlight>
              <a:latin typeface="Nunito"/>
              <a:ea typeface="Nunito"/>
              <a:cs typeface="Nunito"/>
              <a:sym typeface="Nunito"/>
            </a:endParaRPr>
          </a:p>
          <a:p>
            <a:pPr marL="457200" lvl="0" indent="-355600" algn="l" rtl="0">
              <a:lnSpc>
                <a:spcPct val="115000"/>
              </a:lnSpc>
              <a:spcBef>
                <a:spcPts val="0"/>
              </a:spcBef>
              <a:spcAft>
                <a:spcPts val="0"/>
              </a:spcAft>
              <a:buClr>
                <a:srgbClr val="006ECF"/>
              </a:buClr>
              <a:buSzPts val="2000"/>
              <a:buChar char="●"/>
            </a:pPr>
            <a:r>
              <a:rPr lang="en-US" sz="2000" b="1">
                <a:solidFill>
                  <a:srgbClr val="42424E"/>
                </a:solidFill>
                <a:highlight>
                  <a:srgbClr val="FFFFFF"/>
                </a:highlight>
                <a:latin typeface="Nunito"/>
                <a:ea typeface="Nunito"/>
                <a:cs typeface="Nunito"/>
                <a:sym typeface="Nunito"/>
              </a:rPr>
              <a:t>Rules driven</a:t>
            </a:r>
            <a:r>
              <a:rPr lang="en-US" sz="2000">
                <a:solidFill>
                  <a:srgbClr val="42424E"/>
                </a:solidFill>
                <a:highlight>
                  <a:srgbClr val="FFFFFF"/>
                </a:highlight>
                <a:latin typeface="Nunito"/>
                <a:ea typeface="Nunito"/>
                <a:cs typeface="Nunito"/>
                <a:sym typeface="Nunito"/>
              </a:rPr>
              <a:t> </a:t>
            </a:r>
            <a:endParaRPr sz="2000">
              <a:solidFill>
                <a:srgbClr val="42424E"/>
              </a:solidFill>
              <a:highlight>
                <a:srgbClr val="FFFFFF"/>
              </a:highlight>
              <a:latin typeface="Nunito"/>
              <a:ea typeface="Nunito"/>
              <a:cs typeface="Nunito"/>
              <a:sym typeface="Nunito"/>
            </a:endParaRPr>
          </a:p>
          <a:p>
            <a:pPr marL="457200" lvl="0" indent="-355600" algn="l" rtl="0">
              <a:lnSpc>
                <a:spcPct val="115000"/>
              </a:lnSpc>
              <a:spcBef>
                <a:spcPts val="0"/>
              </a:spcBef>
              <a:spcAft>
                <a:spcPts val="0"/>
              </a:spcAft>
              <a:buClr>
                <a:srgbClr val="006ECF"/>
              </a:buClr>
              <a:buSzPts val="2000"/>
              <a:buChar char="●"/>
            </a:pPr>
            <a:r>
              <a:rPr lang="en-US" sz="2000" b="1">
                <a:solidFill>
                  <a:srgbClr val="42424E"/>
                </a:solidFill>
                <a:highlight>
                  <a:srgbClr val="FFFFFF"/>
                </a:highlight>
                <a:latin typeface="Nunito"/>
                <a:ea typeface="Nunito"/>
                <a:cs typeface="Nunito"/>
                <a:sym typeface="Nunito"/>
              </a:rPr>
              <a:t>Stealthy: </a:t>
            </a:r>
            <a:r>
              <a:rPr lang="en-US" sz="2000">
                <a:solidFill>
                  <a:srgbClr val="42424E"/>
                </a:solidFill>
                <a:highlight>
                  <a:srgbClr val="FFFFFF"/>
                </a:highlight>
                <a:latin typeface="Nunito"/>
                <a:ea typeface="Nunito"/>
                <a:cs typeface="Nunito"/>
                <a:sym typeface="Nunito"/>
              </a:rPr>
              <a:t>Eh, maybe</a:t>
            </a:r>
            <a:endParaRPr sz="2000">
              <a:solidFill>
                <a:srgbClr val="42424E"/>
              </a:solidFill>
              <a:highlight>
                <a:srgbClr val="FFFFFF"/>
              </a:highlight>
              <a:latin typeface="Nunito"/>
              <a:ea typeface="Nunito"/>
              <a:cs typeface="Nunito"/>
              <a:sym typeface="Nunito"/>
            </a:endParaRPr>
          </a:p>
          <a:p>
            <a:pPr marL="457200" lvl="0" indent="-355600" algn="l" rtl="0">
              <a:lnSpc>
                <a:spcPct val="115000"/>
              </a:lnSpc>
              <a:spcBef>
                <a:spcPts val="0"/>
              </a:spcBef>
              <a:spcAft>
                <a:spcPts val="0"/>
              </a:spcAft>
              <a:buClr>
                <a:srgbClr val="006ECF"/>
              </a:buClr>
              <a:buSzPts val="2000"/>
              <a:buChar char="●"/>
            </a:pPr>
            <a:r>
              <a:rPr lang="en-US" sz="2000" b="1">
                <a:solidFill>
                  <a:srgbClr val="42424E"/>
                </a:solidFill>
                <a:highlight>
                  <a:srgbClr val="FFFFFF"/>
                </a:highlight>
                <a:latin typeface="Nunito"/>
                <a:ea typeface="Nunito"/>
                <a:cs typeface="Nunito"/>
                <a:sym typeface="Nunito"/>
              </a:rPr>
              <a:t>Patient: </a:t>
            </a:r>
            <a:r>
              <a:rPr lang="en-US" sz="2000">
                <a:solidFill>
                  <a:srgbClr val="42424E"/>
                </a:solidFill>
                <a:highlight>
                  <a:srgbClr val="FFFFFF"/>
                </a:highlight>
                <a:latin typeface="Nunito"/>
                <a:ea typeface="Nunito"/>
                <a:cs typeface="Nunito"/>
                <a:sym typeface="Nunito"/>
              </a:rPr>
              <a:t>Not at all. </a:t>
            </a:r>
            <a:endParaRPr sz="2000">
              <a:solidFill>
                <a:srgbClr val="42424E"/>
              </a:solidFill>
              <a:highlight>
                <a:srgbClr val="FFFFFF"/>
              </a:highlight>
              <a:latin typeface="Nunito"/>
              <a:ea typeface="Nunito"/>
              <a:cs typeface="Nunito"/>
              <a:sym typeface="Nunito"/>
            </a:endParaRPr>
          </a:p>
          <a:p>
            <a:pPr marL="457200" lvl="0" indent="-355600" algn="l" rtl="0">
              <a:lnSpc>
                <a:spcPct val="115000"/>
              </a:lnSpc>
              <a:spcBef>
                <a:spcPts val="0"/>
              </a:spcBef>
              <a:spcAft>
                <a:spcPts val="0"/>
              </a:spcAft>
              <a:buClr>
                <a:srgbClr val="006ECF"/>
              </a:buClr>
              <a:buSzPts val="2000"/>
              <a:buChar char="●"/>
            </a:pPr>
            <a:r>
              <a:rPr lang="en-US" sz="2000" b="1">
                <a:solidFill>
                  <a:srgbClr val="42424E"/>
                </a:solidFill>
                <a:highlight>
                  <a:srgbClr val="FFFFFF"/>
                </a:highlight>
                <a:latin typeface="Nunito"/>
                <a:ea typeface="Nunito"/>
                <a:cs typeface="Nunito"/>
                <a:sym typeface="Nunito"/>
              </a:rPr>
              <a:t>Well-resourced and skilled</a:t>
            </a:r>
            <a:r>
              <a:rPr lang="en-US" sz="2000">
                <a:solidFill>
                  <a:srgbClr val="42424E"/>
                </a:solidFill>
                <a:highlight>
                  <a:srgbClr val="FFFFFF"/>
                </a:highlight>
                <a:latin typeface="Nunito"/>
                <a:ea typeface="Nunito"/>
                <a:cs typeface="Nunito"/>
                <a:sym typeface="Nunito"/>
              </a:rPr>
              <a:t>: Dumb and predictable</a:t>
            </a:r>
            <a:endParaRPr sz="2000">
              <a:solidFill>
                <a:srgbClr val="42424E"/>
              </a:solidFill>
              <a:highlight>
                <a:srgbClr val="FFFFFF"/>
              </a:highlight>
              <a:latin typeface="Nunito"/>
              <a:ea typeface="Nunito"/>
              <a:cs typeface="Nunito"/>
              <a:sym typeface="Nunito"/>
            </a:endParaRPr>
          </a:p>
          <a:p>
            <a:pPr marL="457200" lvl="0" indent="-355600" algn="l" rtl="0">
              <a:lnSpc>
                <a:spcPct val="115000"/>
              </a:lnSpc>
              <a:spcBef>
                <a:spcPts val="0"/>
              </a:spcBef>
              <a:spcAft>
                <a:spcPts val="0"/>
              </a:spcAft>
              <a:buClr>
                <a:srgbClr val="006ECF"/>
              </a:buClr>
              <a:buSzPts val="2000"/>
              <a:buChar char="●"/>
            </a:pPr>
            <a:r>
              <a:rPr lang="en-US" sz="2000" b="1">
                <a:solidFill>
                  <a:srgbClr val="42424E"/>
                </a:solidFill>
                <a:highlight>
                  <a:srgbClr val="FFFFFF"/>
                </a:highlight>
                <a:latin typeface="Nunito"/>
                <a:ea typeface="Nunito"/>
                <a:cs typeface="Nunito"/>
                <a:sym typeface="Nunito"/>
              </a:rPr>
              <a:t>Experienced: </a:t>
            </a:r>
            <a:r>
              <a:rPr lang="en-US" sz="2000">
                <a:solidFill>
                  <a:srgbClr val="42424E"/>
                </a:solidFill>
                <a:highlight>
                  <a:srgbClr val="FFFFFF"/>
                </a:highlight>
                <a:latin typeface="Nunito"/>
                <a:ea typeface="Nunito"/>
                <a:cs typeface="Nunito"/>
                <a:sym typeface="Nunito"/>
              </a:rPr>
              <a:t>Obvious techniques and tools  </a:t>
            </a:r>
            <a:endParaRPr sz="2000">
              <a:solidFill>
                <a:srgbClr val="42424E"/>
              </a:solidFill>
              <a:highlight>
                <a:srgbClr val="FFFFFF"/>
              </a:highlight>
              <a:latin typeface="Nunito"/>
              <a:ea typeface="Nunito"/>
              <a:cs typeface="Nunito"/>
              <a:sym typeface="Nunito"/>
            </a:endParaRPr>
          </a:p>
        </p:txBody>
      </p:sp>
      <p:sp>
        <p:nvSpPr>
          <p:cNvPr id="987" name="Google Shape;987;p182"/>
          <p:cNvSpPr txBox="1"/>
          <p:nvPr/>
        </p:nvSpPr>
        <p:spPr>
          <a:xfrm>
            <a:off x="1495425" y="50375"/>
            <a:ext cx="58209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t>Not APTs - Lower Level Actors</a:t>
            </a:r>
            <a:endParaRPr sz="240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pic>
        <p:nvPicPr>
          <p:cNvPr id="993" name="Google Shape;993;p183"/>
          <p:cNvPicPr preferRelativeResize="0"/>
          <p:nvPr/>
        </p:nvPicPr>
        <p:blipFill>
          <a:blip r:embed="rId3">
            <a:alphaModFix/>
          </a:blip>
          <a:stretch>
            <a:fillRect/>
          </a:stretch>
        </p:blipFill>
        <p:spPr>
          <a:xfrm>
            <a:off x="152400" y="991488"/>
            <a:ext cx="8839202" cy="4875031"/>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p184"/>
          <p:cNvSpPr txBox="1"/>
          <p:nvPr/>
        </p:nvSpPr>
        <p:spPr>
          <a:xfrm>
            <a:off x="0" y="0"/>
            <a:ext cx="8943600" cy="5742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400" b="1">
                <a:solidFill>
                  <a:srgbClr val="42424E"/>
                </a:solidFill>
                <a:highlight>
                  <a:srgbClr val="FFFFFF"/>
                </a:highlight>
              </a:rPr>
              <a:t>Cybersecurity is both old and new</a:t>
            </a:r>
            <a:endParaRPr sz="2400" b="1">
              <a:solidFill>
                <a:srgbClr val="42424E"/>
              </a:solidFill>
              <a:highlight>
                <a:srgbClr val="FFFFFF"/>
              </a:highlight>
            </a:endParaRPr>
          </a:p>
          <a:p>
            <a:pPr marL="0" lvl="0" indent="0" algn="ctr" rtl="0">
              <a:lnSpc>
                <a:spcPct val="115000"/>
              </a:lnSpc>
              <a:spcBef>
                <a:spcPts val="0"/>
              </a:spcBef>
              <a:spcAft>
                <a:spcPts val="0"/>
              </a:spcAft>
              <a:buNone/>
            </a:pPr>
            <a:endParaRPr sz="1700">
              <a:solidFill>
                <a:srgbClr val="42424E"/>
              </a:solidFill>
              <a:highlight>
                <a:srgbClr val="FFFFFF"/>
              </a:highlight>
            </a:endParaRPr>
          </a:p>
          <a:p>
            <a:pPr marL="0" lvl="0" indent="0" algn="ctr" rtl="0">
              <a:lnSpc>
                <a:spcPct val="115000"/>
              </a:lnSpc>
              <a:spcBef>
                <a:spcPts val="0"/>
              </a:spcBef>
              <a:spcAft>
                <a:spcPts val="0"/>
              </a:spcAft>
              <a:buNone/>
            </a:pPr>
            <a:endParaRPr sz="1700">
              <a:solidFill>
                <a:srgbClr val="42424E"/>
              </a:solidFill>
              <a:highlight>
                <a:srgbClr val="FFFFFF"/>
              </a:highlight>
            </a:endParaRPr>
          </a:p>
          <a:p>
            <a:pPr marL="0" lvl="0" indent="0" algn="l" rtl="0">
              <a:lnSpc>
                <a:spcPct val="115000"/>
              </a:lnSpc>
              <a:spcBef>
                <a:spcPts val="0"/>
              </a:spcBef>
              <a:spcAft>
                <a:spcPts val="0"/>
              </a:spcAft>
              <a:buNone/>
            </a:pPr>
            <a:r>
              <a:rPr lang="en-US" sz="1800">
                <a:solidFill>
                  <a:srgbClr val="42424E"/>
                </a:solidFill>
                <a:highlight>
                  <a:srgbClr val="FFFFFF"/>
                </a:highlight>
              </a:rPr>
              <a:t>As you work to make security part of your library conversation, it is critical to keep in mind that:</a:t>
            </a:r>
            <a:endParaRPr sz="1800">
              <a:solidFill>
                <a:srgbClr val="42424E"/>
              </a:solidFill>
              <a:highlight>
                <a:srgbClr val="FFFFFF"/>
              </a:highlight>
            </a:endParaRPr>
          </a:p>
          <a:p>
            <a:pPr marL="457200" lvl="0" indent="-342900" algn="l" rtl="0">
              <a:lnSpc>
                <a:spcPct val="200000"/>
              </a:lnSpc>
              <a:spcBef>
                <a:spcPts val="2300"/>
              </a:spcBef>
              <a:spcAft>
                <a:spcPts val="0"/>
              </a:spcAft>
              <a:buClr>
                <a:srgbClr val="006ECF"/>
              </a:buClr>
              <a:buSzPts val="1800"/>
              <a:buChar char="●"/>
            </a:pPr>
            <a:r>
              <a:rPr lang="en-US" sz="1800" b="1">
                <a:solidFill>
                  <a:srgbClr val="42424E"/>
                </a:solidFill>
                <a:highlight>
                  <a:srgbClr val="FFFFFF"/>
                </a:highlight>
              </a:rPr>
              <a:t>Cybersecurity is still relatively new</a:t>
            </a:r>
            <a:r>
              <a:rPr lang="en-US" sz="1800">
                <a:solidFill>
                  <a:srgbClr val="42424E"/>
                </a:solidFill>
                <a:highlight>
                  <a:srgbClr val="FFFFFF"/>
                </a:highlight>
              </a:rPr>
              <a:t>.</a:t>
            </a:r>
            <a:endParaRPr sz="1800">
              <a:solidFill>
                <a:srgbClr val="42424E"/>
              </a:solidFill>
              <a:highlight>
                <a:srgbClr val="FFFFFF"/>
              </a:highlight>
            </a:endParaRPr>
          </a:p>
          <a:p>
            <a:pPr marL="457200" lvl="0" indent="-342900" algn="l" rtl="0">
              <a:lnSpc>
                <a:spcPct val="200000"/>
              </a:lnSpc>
              <a:spcBef>
                <a:spcPts val="0"/>
              </a:spcBef>
              <a:spcAft>
                <a:spcPts val="0"/>
              </a:spcAft>
              <a:buClr>
                <a:srgbClr val="006ECF"/>
              </a:buClr>
              <a:buSzPts val="1800"/>
              <a:buChar char="●"/>
            </a:pPr>
            <a:r>
              <a:rPr lang="en-US" sz="1800" b="1">
                <a:solidFill>
                  <a:srgbClr val="42424E"/>
                </a:solidFill>
                <a:highlight>
                  <a:srgbClr val="FFFFFF"/>
                </a:highlight>
              </a:rPr>
              <a:t>Cybersecurity is about human conflict</a:t>
            </a:r>
            <a:r>
              <a:rPr lang="en-US" sz="1800">
                <a:solidFill>
                  <a:srgbClr val="42424E"/>
                </a:solidFill>
                <a:highlight>
                  <a:srgbClr val="FFFFFF"/>
                </a:highlight>
              </a:rPr>
              <a:t>.</a:t>
            </a:r>
            <a:endParaRPr sz="1800">
              <a:solidFill>
                <a:srgbClr val="42424E"/>
              </a:solidFill>
              <a:highlight>
                <a:srgbClr val="FFFFFF"/>
              </a:highlight>
            </a:endParaRPr>
          </a:p>
          <a:p>
            <a:pPr marL="457200" lvl="0" indent="-342900" algn="l" rtl="0">
              <a:lnSpc>
                <a:spcPct val="200000"/>
              </a:lnSpc>
              <a:spcBef>
                <a:spcPts val="0"/>
              </a:spcBef>
              <a:spcAft>
                <a:spcPts val="0"/>
              </a:spcAft>
              <a:buClr>
                <a:srgbClr val="006ECF"/>
              </a:buClr>
              <a:buSzPts val="1800"/>
              <a:buChar char="●"/>
            </a:pPr>
            <a:r>
              <a:rPr lang="en-US" sz="1800" b="1">
                <a:solidFill>
                  <a:srgbClr val="42424E"/>
                </a:solidFill>
                <a:highlight>
                  <a:srgbClr val="FFFFFF"/>
                </a:highlight>
              </a:rPr>
              <a:t>Cybersecurity evolves fast (and has no boundaries).</a:t>
            </a:r>
            <a:endParaRPr sz="1800">
              <a:solidFill>
                <a:srgbClr val="42424E"/>
              </a:solidFill>
              <a:highlight>
                <a:srgbClr val="FFFFFF"/>
              </a:highlight>
            </a:endParaRPr>
          </a:p>
          <a:p>
            <a:pPr marL="457200" lvl="0" indent="-342900" algn="l" rtl="0">
              <a:lnSpc>
                <a:spcPct val="200000"/>
              </a:lnSpc>
              <a:spcBef>
                <a:spcPts val="0"/>
              </a:spcBef>
              <a:spcAft>
                <a:spcPts val="0"/>
              </a:spcAft>
              <a:buClr>
                <a:srgbClr val="006ECF"/>
              </a:buClr>
              <a:buSzPts val="1800"/>
              <a:buChar char="●"/>
            </a:pPr>
            <a:r>
              <a:rPr lang="en-US" sz="1800" b="1">
                <a:solidFill>
                  <a:srgbClr val="42424E"/>
                </a:solidFill>
                <a:highlight>
                  <a:srgbClr val="FFFFFF"/>
                </a:highlight>
              </a:rPr>
              <a:t>Cybersecurity requires asset maintenance.</a:t>
            </a:r>
            <a:endParaRPr sz="1800">
              <a:solidFill>
                <a:srgbClr val="42424E"/>
              </a:solidFill>
              <a:highlight>
                <a:srgbClr val="FFFFFF"/>
              </a:highlight>
            </a:endParaRPr>
          </a:p>
        </p:txBody>
      </p:sp>
      <p:sp>
        <p:nvSpPr>
          <p:cNvPr id="1000" name="Google Shape;1000;p184"/>
          <p:cNvSpPr txBox="1"/>
          <p:nvPr/>
        </p:nvSpPr>
        <p:spPr>
          <a:xfrm>
            <a:off x="0" y="6557300"/>
            <a:ext cx="9069600" cy="30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600"/>
              <a:t>https://www.microsoft.com/security/blog/2020/10/13/becoming-resilient-by-understanding-cybersecurity-risks-part-1/</a:t>
            </a:r>
            <a:endParaRPr sz="60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p185"/>
          <p:cNvSpPr/>
          <p:nvPr/>
        </p:nvSpPr>
        <p:spPr>
          <a:xfrm>
            <a:off x="274320" y="182880"/>
            <a:ext cx="2099880" cy="33732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Security...</a:t>
            </a:r>
            <a:endParaRPr sz="3200" b="0" i="0" u="none" strike="noStrike" cap="none">
              <a:latin typeface="Arial"/>
              <a:ea typeface="Arial"/>
              <a:cs typeface="Arial"/>
              <a:sym typeface="Arial"/>
            </a:endParaRPr>
          </a:p>
        </p:txBody>
      </p:sp>
      <p:sp>
        <p:nvSpPr>
          <p:cNvPr id="1006" name="Google Shape;1006;p185"/>
          <p:cNvSpPr/>
          <p:nvPr/>
        </p:nvSpPr>
        <p:spPr>
          <a:xfrm>
            <a:off x="1883225" y="1097275"/>
            <a:ext cx="7163100" cy="4524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endParaRPr sz="1800" b="0" i="0" u="none" strike="noStrike" cap="none">
              <a:latin typeface="Arial"/>
              <a:ea typeface="Arial"/>
              <a:cs typeface="Arial"/>
              <a:sym typeface="Arial"/>
            </a:endParaRPr>
          </a:p>
          <a:p>
            <a:pPr marL="0" lvl="0" indent="0" algn="l" rtl="0">
              <a:spcBef>
                <a:spcPts val="1700"/>
              </a:spcBef>
              <a:spcAft>
                <a:spcPts val="0"/>
              </a:spcAft>
              <a:buNone/>
            </a:pPr>
            <a:r>
              <a:rPr lang="en-US" sz="2600">
                <a:solidFill>
                  <a:schemeClr val="dk1"/>
                </a:solidFill>
              </a:rPr>
              <a:t>The opposite of secure…</a:t>
            </a:r>
            <a:endParaRPr sz="2600">
              <a:solidFill>
                <a:schemeClr val="dk1"/>
              </a:solidFill>
            </a:endParaRPr>
          </a:p>
          <a:p>
            <a:pPr marL="0" lvl="0" indent="0" algn="l" rtl="0">
              <a:spcBef>
                <a:spcPts val="1700"/>
              </a:spcBef>
              <a:spcAft>
                <a:spcPts val="0"/>
              </a:spcAft>
              <a:buClr>
                <a:schemeClr val="dk1"/>
              </a:buClr>
              <a:buFont typeface="Arial"/>
              <a:buNone/>
            </a:pPr>
            <a:r>
              <a:rPr lang="en-US" sz="2600">
                <a:solidFill>
                  <a:schemeClr val="dk1"/>
                </a:solidFill>
              </a:rPr>
              <a:t>   Convenient &amp; easy to use.</a:t>
            </a:r>
            <a:endParaRPr sz="2600">
              <a:solidFill>
                <a:schemeClr val="dk1"/>
              </a:solidFill>
            </a:endParaRPr>
          </a:p>
          <a:p>
            <a:pPr marL="0" marR="0" lvl="0" indent="0" algn="l" rtl="0">
              <a:lnSpc>
                <a:spcPct val="100000"/>
              </a:lnSpc>
              <a:spcBef>
                <a:spcPts val="1700"/>
              </a:spcBef>
              <a:spcAft>
                <a:spcPts val="0"/>
              </a:spcAft>
              <a:buNone/>
            </a:pPr>
            <a:endParaRPr sz="2600"/>
          </a:p>
          <a:p>
            <a:pPr marL="0" marR="0" lvl="0" indent="0" algn="ctr" rtl="0">
              <a:lnSpc>
                <a:spcPct val="100000"/>
              </a:lnSpc>
              <a:spcBef>
                <a:spcPts val="1700"/>
              </a:spcBef>
              <a:spcAft>
                <a:spcPts val="0"/>
              </a:spcAft>
              <a:buNone/>
            </a:pPr>
            <a:r>
              <a:rPr lang="en-US" sz="2800" i="1"/>
              <a:t>Security at the expense of usability comes at the expense of security.</a:t>
            </a:r>
            <a:endParaRPr sz="2800" i="1"/>
          </a:p>
          <a:p>
            <a:pPr marL="0" marR="0" lvl="0" indent="0" algn="ctr" rtl="0">
              <a:lnSpc>
                <a:spcPct val="100000"/>
              </a:lnSpc>
              <a:spcBef>
                <a:spcPts val="1700"/>
              </a:spcBef>
              <a:spcAft>
                <a:spcPts val="0"/>
              </a:spcAft>
              <a:buNone/>
            </a:pPr>
            <a:r>
              <a:rPr lang="en-US" sz="800" i="1" u="sng">
                <a:solidFill>
                  <a:schemeClr val="hlink"/>
                </a:solidFill>
                <a:hlinkClick r:id="rId3"/>
              </a:rPr>
              <a:t>https://security.stackexchange.com/questions/6095/xkcd-936-short-complex-password-or-long-dictionary-passphrase/6116#6116</a:t>
            </a:r>
            <a:endParaRPr sz="2300" i="1"/>
          </a:p>
          <a:p>
            <a:pPr marL="0" marR="0" lvl="0" indent="0" algn="l" rtl="0">
              <a:lnSpc>
                <a:spcPct val="100000"/>
              </a:lnSpc>
              <a:spcBef>
                <a:spcPts val="1700"/>
              </a:spcBef>
              <a:spcAft>
                <a:spcPts val="0"/>
              </a:spcAft>
              <a:buNone/>
            </a:pPr>
            <a:endParaRPr sz="2600"/>
          </a:p>
          <a:p>
            <a:pPr marL="0" marR="0" lvl="0" indent="0" algn="l" rtl="0">
              <a:lnSpc>
                <a:spcPct val="100000"/>
              </a:lnSpc>
              <a:spcBef>
                <a:spcPts val="1700"/>
              </a:spcBef>
              <a:spcAft>
                <a:spcPts val="0"/>
              </a:spcAft>
              <a:buNone/>
            </a:pPr>
            <a:endParaRPr sz="2600" b="0" i="0" u="none" strike="noStrike" cap="none">
              <a:latin typeface="Arial"/>
              <a:ea typeface="Arial"/>
              <a:cs typeface="Arial"/>
              <a:sym typeface="Arial"/>
            </a:endParaRPr>
          </a:p>
          <a:p>
            <a:pPr marL="0" marR="0" lvl="0" indent="0" algn="l" rtl="0">
              <a:lnSpc>
                <a:spcPct val="100000"/>
              </a:lnSpc>
              <a:spcBef>
                <a:spcPts val="1700"/>
              </a:spcBef>
              <a:spcAft>
                <a:spcPts val="0"/>
              </a:spcAft>
              <a:buNone/>
            </a:pPr>
            <a:endParaRPr sz="2600" b="0" i="0" u="none" strike="noStrike" cap="none">
              <a:latin typeface="Arial"/>
              <a:ea typeface="Arial"/>
              <a:cs typeface="Arial"/>
              <a:sym typeface="Arial"/>
            </a:endParaRPr>
          </a:p>
          <a:p>
            <a:pPr marL="0" marR="0" lvl="0" indent="0" algn="l" rtl="0">
              <a:lnSpc>
                <a:spcPct val="100000"/>
              </a:lnSpc>
              <a:spcBef>
                <a:spcPts val="1700"/>
              </a:spcBef>
              <a:spcAft>
                <a:spcPts val="0"/>
              </a:spcAft>
              <a:buNone/>
            </a:pPr>
            <a:endParaRPr sz="2600" b="0" i="0" u="none" strike="noStrike" cap="none">
              <a:latin typeface="Arial"/>
              <a:ea typeface="Arial"/>
              <a:cs typeface="Arial"/>
              <a:sym typeface="Arial"/>
            </a:endParaRPr>
          </a:p>
          <a:p>
            <a:pPr marL="0" marR="0" lvl="0" indent="0" algn="l" rtl="0">
              <a:lnSpc>
                <a:spcPct val="100000"/>
              </a:lnSpc>
              <a:spcBef>
                <a:spcPts val="1700"/>
              </a:spcBef>
              <a:spcAft>
                <a:spcPts val="0"/>
              </a:spcAft>
              <a:buNone/>
            </a:pPr>
            <a:endParaRPr sz="2600" b="0" i="0" u="none" strike="noStrike" cap="none">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186"/>
          <p:cNvSpPr/>
          <p:nvPr/>
        </p:nvSpPr>
        <p:spPr>
          <a:xfrm>
            <a:off x="274320" y="182880"/>
            <a:ext cx="2099880" cy="33732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Security...</a:t>
            </a:r>
            <a:endParaRPr sz="3200" b="0" i="0" u="none" strike="noStrike" cap="none">
              <a:latin typeface="Arial"/>
              <a:ea typeface="Arial"/>
              <a:cs typeface="Arial"/>
              <a:sym typeface="Arial"/>
            </a:endParaRPr>
          </a:p>
        </p:txBody>
      </p:sp>
      <p:sp>
        <p:nvSpPr>
          <p:cNvPr id="1012" name="Google Shape;1012;p186"/>
          <p:cNvSpPr/>
          <p:nvPr/>
        </p:nvSpPr>
        <p:spPr>
          <a:xfrm>
            <a:off x="274325" y="1097263"/>
            <a:ext cx="8772000" cy="53265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endParaRPr sz="1800"/>
          </a:p>
          <a:p>
            <a:pPr marL="0" lvl="0" indent="0" algn="l" rtl="0">
              <a:spcBef>
                <a:spcPts val="1700"/>
              </a:spcBef>
              <a:spcAft>
                <a:spcPts val="0"/>
              </a:spcAft>
              <a:buClr>
                <a:schemeClr val="dk1"/>
              </a:buClr>
              <a:buFont typeface="Arial"/>
              <a:buNone/>
            </a:pPr>
            <a:r>
              <a:rPr lang="en-US" sz="2600">
                <a:solidFill>
                  <a:schemeClr val="dk1"/>
                </a:solidFill>
              </a:rPr>
              <a:t>Isn’t Either / Or.</a:t>
            </a:r>
            <a:endParaRPr sz="2600">
              <a:solidFill>
                <a:schemeClr val="dk1"/>
              </a:solidFill>
            </a:endParaRPr>
          </a:p>
          <a:p>
            <a:pPr marL="0" lvl="0" indent="0" algn="l" rtl="0">
              <a:spcBef>
                <a:spcPts val="1700"/>
              </a:spcBef>
              <a:spcAft>
                <a:spcPts val="0"/>
              </a:spcAft>
              <a:buClr>
                <a:schemeClr val="dk1"/>
              </a:buClr>
              <a:buFont typeface="Arial"/>
              <a:buNone/>
            </a:pPr>
            <a:r>
              <a:rPr lang="en-US" sz="2600">
                <a:solidFill>
                  <a:schemeClr val="dk1"/>
                </a:solidFill>
              </a:rPr>
              <a:t>Isn’t the goal.</a:t>
            </a:r>
            <a:endParaRPr sz="2600">
              <a:solidFill>
                <a:schemeClr val="dk1"/>
              </a:solidFill>
            </a:endParaRPr>
          </a:p>
          <a:p>
            <a:pPr marL="0" marR="0" lvl="0" indent="0" algn="l" rtl="0">
              <a:lnSpc>
                <a:spcPct val="100000"/>
              </a:lnSpc>
              <a:spcBef>
                <a:spcPts val="0"/>
              </a:spcBef>
              <a:spcAft>
                <a:spcPts val="0"/>
              </a:spcAft>
              <a:buNone/>
            </a:pPr>
            <a:endParaRPr sz="1800"/>
          </a:p>
          <a:p>
            <a:pPr marL="0" lvl="0" indent="0" algn="l" rtl="0">
              <a:spcBef>
                <a:spcPts val="1700"/>
              </a:spcBef>
              <a:spcAft>
                <a:spcPts val="0"/>
              </a:spcAft>
              <a:buNone/>
            </a:pPr>
            <a:r>
              <a:rPr lang="en-US" sz="2600" i="1">
                <a:solidFill>
                  <a:schemeClr val="dk1"/>
                </a:solidFill>
              </a:rPr>
              <a:t>Defensibility</a:t>
            </a:r>
            <a:r>
              <a:rPr lang="en-US" sz="2600">
                <a:solidFill>
                  <a:schemeClr val="dk1"/>
                </a:solidFill>
              </a:rPr>
              <a:t> is our goal.</a:t>
            </a:r>
            <a:endParaRPr sz="2600">
              <a:solidFill>
                <a:schemeClr val="dk1"/>
              </a:solidFill>
            </a:endParaRPr>
          </a:p>
          <a:p>
            <a:pPr marL="0" lvl="0" indent="0" algn="l" rtl="0">
              <a:spcBef>
                <a:spcPts val="1700"/>
              </a:spcBef>
              <a:spcAft>
                <a:spcPts val="0"/>
              </a:spcAft>
              <a:buClr>
                <a:schemeClr val="dk1"/>
              </a:buClr>
              <a:buFont typeface="Arial"/>
              <a:buNone/>
            </a:pPr>
            <a:endParaRPr sz="2600">
              <a:solidFill>
                <a:schemeClr val="dk1"/>
              </a:solidFill>
            </a:endParaRPr>
          </a:p>
          <a:p>
            <a:pPr marL="0" marR="0" lvl="0" indent="0" algn="l" rtl="0">
              <a:lnSpc>
                <a:spcPct val="100000"/>
              </a:lnSpc>
              <a:spcBef>
                <a:spcPts val="1700"/>
              </a:spcBef>
              <a:spcAft>
                <a:spcPts val="0"/>
              </a:spcAft>
              <a:buNone/>
            </a:pPr>
            <a:r>
              <a:rPr lang="en-US" sz="2600"/>
              <a:t>Thorough </a:t>
            </a:r>
            <a:r>
              <a:rPr lang="en-US" sz="2600" b="0" i="0" u="none" strike="noStrike" cap="none">
                <a:solidFill>
                  <a:srgbClr val="000000"/>
                </a:solidFill>
                <a:latin typeface="Arial"/>
                <a:ea typeface="Arial"/>
                <a:cs typeface="Arial"/>
                <a:sym typeface="Arial"/>
              </a:rPr>
              <a:t>understanding</a:t>
            </a:r>
            <a:r>
              <a:rPr lang="en-US" sz="2600"/>
              <a:t>…</a:t>
            </a:r>
            <a:endParaRPr sz="2600" b="0" i="0" u="none" strike="noStrike" cap="none">
              <a:solidFill>
                <a:srgbClr val="000000"/>
              </a:solidFill>
              <a:latin typeface="Arial"/>
              <a:ea typeface="Arial"/>
              <a:cs typeface="Arial"/>
              <a:sym typeface="Arial"/>
            </a:endParaRPr>
          </a:p>
          <a:p>
            <a:pPr marL="0" marR="0" lvl="0" indent="0" algn="l" rtl="0">
              <a:lnSpc>
                <a:spcPct val="100000"/>
              </a:lnSpc>
              <a:spcBef>
                <a:spcPts val="1700"/>
              </a:spcBef>
              <a:spcAft>
                <a:spcPts val="0"/>
              </a:spcAft>
              <a:buNone/>
            </a:pPr>
            <a:r>
              <a:rPr lang="en-US" sz="2600"/>
              <a:t>       </a:t>
            </a:r>
            <a:r>
              <a:rPr lang="en-US" sz="2600" b="0" i="0" u="none" strike="noStrike" cap="none">
                <a:solidFill>
                  <a:srgbClr val="000000"/>
                </a:solidFill>
                <a:latin typeface="Arial"/>
                <a:ea typeface="Arial"/>
                <a:cs typeface="Arial"/>
                <a:sym typeface="Arial"/>
              </a:rPr>
              <a:t> how, what, and why we’re defending our </a:t>
            </a:r>
            <a:r>
              <a:rPr lang="en-US" sz="2600"/>
              <a:t>Cybers</a:t>
            </a:r>
            <a:r>
              <a:rPr lang="en-US" sz="2600" b="0" i="0" u="none" strike="noStrike" cap="none">
                <a:solidFill>
                  <a:srgbClr val="000000"/>
                </a:solidFill>
                <a:latin typeface="Arial"/>
                <a:ea typeface="Arial"/>
                <a:cs typeface="Arial"/>
                <a:sym typeface="Arial"/>
              </a:rPr>
              <a:t>.</a:t>
            </a:r>
            <a:endParaRPr sz="2600" b="0" i="0" u="none" strike="noStrike" cap="none">
              <a:solidFill>
                <a:srgbClr val="000000"/>
              </a:solidFill>
              <a:latin typeface="Arial"/>
              <a:ea typeface="Arial"/>
              <a:cs typeface="Arial"/>
              <a:sym typeface="Arial"/>
            </a:endParaRPr>
          </a:p>
          <a:p>
            <a:pPr marL="0" marR="0" lvl="0" indent="0" algn="l" rtl="0">
              <a:lnSpc>
                <a:spcPct val="100000"/>
              </a:lnSpc>
              <a:spcBef>
                <a:spcPts val="1700"/>
              </a:spcBef>
              <a:spcAft>
                <a:spcPts val="0"/>
              </a:spcAft>
              <a:buNone/>
            </a:pPr>
            <a:endParaRPr sz="2600"/>
          </a:p>
          <a:p>
            <a:pPr marL="0" marR="0" lvl="0" indent="0" algn="l" rtl="0">
              <a:lnSpc>
                <a:spcPct val="100000"/>
              </a:lnSpc>
              <a:spcBef>
                <a:spcPts val="1700"/>
              </a:spcBef>
              <a:spcAft>
                <a:spcPts val="0"/>
              </a:spcAft>
              <a:buNone/>
            </a:pPr>
            <a:endParaRPr sz="2600" b="0" i="0" u="none" strike="noStrike" cap="none">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Google Shape;1018;p187"/>
          <p:cNvSpPr txBox="1"/>
          <p:nvPr/>
        </p:nvSpPr>
        <p:spPr>
          <a:xfrm>
            <a:off x="51300" y="1104075"/>
            <a:ext cx="9144000" cy="3301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3000">
                <a:latin typeface="Nunito"/>
                <a:ea typeface="Nunito"/>
                <a:cs typeface="Nunito"/>
                <a:sym typeface="Nunito"/>
              </a:rPr>
              <a:t>“In security, you almost never go from making something possible to impossible,” Cappos told ProPublica, “</a:t>
            </a:r>
            <a:r>
              <a:rPr lang="en-US" sz="3000" b="1" i="1">
                <a:latin typeface="Nunito"/>
                <a:ea typeface="Nunito"/>
                <a:cs typeface="Nunito"/>
                <a:sym typeface="Nunito"/>
              </a:rPr>
              <a:t>You go from making it easy to making it hard...</a:t>
            </a:r>
            <a:r>
              <a:rPr lang="en-US" sz="3000">
                <a:latin typeface="Nunito"/>
                <a:ea typeface="Nunito"/>
                <a:cs typeface="Nunito"/>
                <a:sym typeface="Nunito"/>
              </a:rPr>
              <a:t>”</a:t>
            </a:r>
            <a:endParaRPr sz="3000">
              <a:latin typeface="Nunito"/>
              <a:ea typeface="Nunito"/>
              <a:cs typeface="Nunito"/>
              <a:sym typeface="Nunito"/>
            </a:endParaRPr>
          </a:p>
          <a:p>
            <a:pPr marL="0" lvl="0" indent="0" algn="ctr" rtl="0">
              <a:lnSpc>
                <a:spcPct val="115000"/>
              </a:lnSpc>
              <a:spcBef>
                <a:spcPts val="0"/>
              </a:spcBef>
              <a:spcAft>
                <a:spcPts val="0"/>
              </a:spcAft>
              <a:buNone/>
            </a:pPr>
            <a:endParaRPr sz="3000">
              <a:latin typeface="Nunito"/>
              <a:ea typeface="Nunito"/>
              <a:cs typeface="Nunito"/>
              <a:sym typeface="Nunito"/>
            </a:endParaRPr>
          </a:p>
          <a:p>
            <a:pPr marL="0" lvl="0" indent="0" algn="ctr" rtl="0">
              <a:lnSpc>
                <a:spcPct val="115000"/>
              </a:lnSpc>
              <a:spcBef>
                <a:spcPts val="0"/>
              </a:spcBef>
              <a:spcAft>
                <a:spcPts val="0"/>
              </a:spcAft>
              <a:buNone/>
            </a:pPr>
            <a:endParaRPr sz="3000">
              <a:latin typeface="Nunito"/>
              <a:ea typeface="Nunito"/>
              <a:cs typeface="Nunito"/>
              <a:sym typeface="Nunito"/>
            </a:endParaRPr>
          </a:p>
        </p:txBody>
      </p:sp>
      <p:sp>
        <p:nvSpPr>
          <p:cNvPr id="1019" name="Google Shape;1019;p187"/>
          <p:cNvSpPr txBox="1"/>
          <p:nvPr/>
        </p:nvSpPr>
        <p:spPr>
          <a:xfrm>
            <a:off x="0" y="6457800"/>
            <a:ext cx="92466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a:t>https://www.propublica.org/article/solarwinds-cybersecurity-system</a:t>
            </a:r>
            <a:endParaRPr sz="90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188"/>
          <p:cNvSpPr/>
          <p:nvPr/>
        </p:nvSpPr>
        <p:spPr>
          <a:xfrm>
            <a:off x="533520" y="2743200"/>
            <a:ext cx="8207640" cy="112104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000" b="0" i="0" u="none" strike="noStrike" cap="none">
                <a:solidFill>
                  <a:srgbClr val="000000"/>
                </a:solidFill>
                <a:latin typeface="Arial"/>
                <a:ea typeface="Arial"/>
                <a:cs typeface="Arial"/>
                <a:sym typeface="Arial"/>
              </a:rPr>
              <a:t>Security is Getting Better…</a:t>
            </a:r>
            <a:endParaRPr sz="4000" b="0" i="0" u="none" strike="noStrike" cap="none">
              <a:latin typeface="Arial"/>
              <a:ea typeface="Arial"/>
              <a:cs typeface="Arial"/>
              <a:sym typeface="Arial"/>
            </a:endParaRPr>
          </a:p>
          <a:p>
            <a:pPr marL="0" marR="0" lvl="0" indent="0" algn="ctr" rtl="0">
              <a:lnSpc>
                <a:spcPct val="100000"/>
              </a:lnSpc>
              <a:spcBef>
                <a:spcPts val="0"/>
              </a:spcBef>
              <a:spcAft>
                <a:spcPts val="0"/>
              </a:spcAft>
              <a:buNone/>
            </a:pPr>
            <a:endParaRPr sz="40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4000" b="0" i="0" u="none" strike="noStrike" cap="none">
                <a:solidFill>
                  <a:srgbClr val="000000"/>
                </a:solidFill>
                <a:latin typeface="Arial"/>
                <a:ea typeface="Arial"/>
                <a:cs typeface="Arial"/>
                <a:sym typeface="Arial"/>
              </a:rPr>
              <a:t>But it’s Getting Worse Faster</a:t>
            </a:r>
            <a:endParaRPr sz="4000" b="0" i="0" u="none" strike="noStrike" cap="none">
              <a:latin typeface="Arial"/>
              <a:ea typeface="Arial"/>
              <a:cs typeface="Arial"/>
              <a:sym typeface="Arial"/>
            </a:endParaRPr>
          </a:p>
        </p:txBody>
      </p:sp>
      <p:sp>
        <p:nvSpPr>
          <p:cNvPr id="1025" name="Google Shape;1025;p188"/>
          <p:cNvSpPr/>
          <p:nvPr/>
        </p:nvSpPr>
        <p:spPr>
          <a:xfrm>
            <a:off x="3124080" y="6356520"/>
            <a:ext cx="2873520" cy="34308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1200" b="0" i="0" u="none" strike="noStrike" cap="none">
                <a:solidFill>
                  <a:srgbClr val="888888"/>
                </a:solidFill>
                <a:latin typeface="Arial"/>
                <a:ea typeface="Arial"/>
                <a:cs typeface="Arial"/>
                <a:sym typeface="Arial"/>
              </a:rPr>
              <a:t>Intro</a:t>
            </a:r>
            <a:endParaRPr sz="1200" b="0" i="0" u="none" strike="noStrike" cap="none">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189"/>
          <p:cNvSpPr/>
          <p:nvPr/>
        </p:nvSpPr>
        <p:spPr>
          <a:xfrm>
            <a:off x="365760" y="91800"/>
            <a:ext cx="5481000" cy="45144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Why?</a:t>
            </a:r>
            <a:endParaRPr sz="4400" b="0" i="0" u="none" strike="noStrike" cap="none">
              <a:latin typeface="Arial"/>
              <a:ea typeface="Arial"/>
              <a:cs typeface="Arial"/>
              <a:sym typeface="Arial"/>
            </a:endParaRPr>
          </a:p>
        </p:txBody>
      </p:sp>
      <p:sp>
        <p:nvSpPr>
          <p:cNvPr id="1031" name="Google Shape;1031;p189"/>
          <p:cNvSpPr/>
          <p:nvPr/>
        </p:nvSpPr>
        <p:spPr>
          <a:xfrm>
            <a:off x="457200" y="2743200"/>
            <a:ext cx="8208000" cy="23706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r>
              <a:rPr lang="en-US" sz="7200" b="1" i="0" u="none" strike="noStrike" cap="none">
                <a:solidFill>
                  <a:srgbClr val="000000"/>
                </a:solidFill>
                <a:latin typeface="Arial"/>
                <a:ea typeface="Arial"/>
                <a:cs typeface="Arial"/>
                <a:sym typeface="Arial"/>
              </a:rPr>
              <a:t>Professionals</a:t>
            </a:r>
            <a:endParaRPr sz="7200" b="0" i="0" u="none" strike="noStrike" cap="none">
              <a:latin typeface="Arial"/>
              <a:ea typeface="Arial"/>
              <a:cs typeface="Arial"/>
              <a:sym typeface="Arial"/>
            </a:endParaRPr>
          </a:p>
        </p:txBody>
      </p:sp>
      <p:sp>
        <p:nvSpPr>
          <p:cNvPr id="1032" name="Google Shape;1032;p189"/>
          <p:cNvSpPr/>
          <p:nvPr/>
        </p:nvSpPr>
        <p:spPr>
          <a:xfrm>
            <a:off x="3124080" y="6356520"/>
            <a:ext cx="2873880" cy="34344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1200" b="0" i="0" u="none" strike="noStrike" cap="none">
                <a:solidFill>
                  <a:srgbClr val="888888"/>
                </a:solidFill>
                <a:latin typeface="Arial"/>
                <a:ea typeface="Arial"/>
                <a:cs typeface="Arial"/>
                <a:sym typeface="Arial"/>
              </a:rPr>
              <a:t>Intro</a:t>
            </a:r>
            <a:endParaRPr sz="1200" b="0" i="0" u="none" strike="noStrike" cap="none">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190"/>
          <p:cNvSpPr/>
          <p:nvPr/>
        </p:nvSpPr>
        <p:spPr>
          <a:xfrm>
            <a:off x="457200" y="872280"/>
            <a:ext cx="8219520" cy="113508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And Everyone Else</a:t>
            </a:r>
            <a:endParaRPr sz="4400" b="0" i="0" u="none" strike="noStrike" cap="none">
              <a:latin typeface="Arial"/>
              <a:ea typeface="Arial"/>
              <a:cs typeface="Arial"/>
              <a:sym typeface="Arial"/>
            </a:endParaRPr>
          </a:p>
        </p:txBody>
      </p:sp>
      <p:sp>
        <p:nvSpPr>
          <p:cNvPr id="1039" name="Google Shape;1039;p190"/>
          <p:cNvSpPr/>
          <p:nvPr/>
        </p:nvSpPr>
        <p:spPr>
          <a:xfrm>
            <a:off x="457200" y="1604520"/>
            <a:ext cx="8219520" cy="39675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40" name="Google Shape;1040;p190"/>
          <p:cNvPicPr preferRelativeResize="0"/>
          <p:nvPr/>
        </p:nvPicPr>
        <p:blipFill rotWithShape="1">
          <a:blip r:embed="rId3">
            <a:alphaModFix/>
          </a:blip>
          <a:srcRect/>
          <a:stretch/>
        </p:blipFill>
        <p:spPr>
          <a:xfrm>
            <a:off x="2377440" y="2743200"/>
            <a:ext cx="4276080" cy="256176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111111"/>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lp2">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6448</Words>
  <Application>Microsoft Macintosh PowerPoint</Application>
  <PresentationFormat>On-screen Show (4:3)</PresentationFormat>
  <Paragraphs>814</Paragraphs>
  <Slides>135</Slides>
  <Notes>135</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135</vt:i4>
      </vt:variant>
    </vt:vector>
  </HeadingPairs>
  <TitlesOfParts>
    <vt:vector size="152" baseType="lpstr">
      <vt:lpstr>Noto Sans Symbols</vt:lpstr>
      <vt:lpstr>Open Sans</vt:lpstr>
      <vt:lpstr>Calibri</vt:lpstr>
      <vt:lpstr>Roboto</vt:lpstr>
      <vt:lpstr>Georgia</vt:lpstr>
      <vt:lpstr>Proxima Nova</vt:lpstr>
      <vt:lpstr>Times New Roman</vt:lpstr>
      <vt:lpstr>Franklin Gothic</vt:lpstr>
      <vt:lpstr>Arial</vt:lpstr>
      <vt:lpstr>Google Sans</vt:lpstr>
      <vt:lpstr>Verdana</vt:lpstr>
      <vt:lpstr>Google Sans Medium</vt:lpstr>
      <vt:lpstr>Nunito</vt:lpstr>
      <vt:lpstr>Office Theme</vt:lpstr>
      <vt:lpstr>Office Theme</vt:lpstr>
      <vt:lpstr>Office Theme</vt:lpstr>
      <vt:lpstr>plp2</vt:lpstr>
      <vt:lpstr>Cybersecurity: Week 1 Introduction</vt:lpstr>
      <vt:lpstr>PowerPoint Presentation</vt:lpstr>
      <vt:lpstr>Today’s Schedule</vt:lpstr>
      <vt:lpstr>Series Housekeeping - Outline</vt:lpstr>
      <vt:lpstr>Series Housekeeping – Expectations</vt:lpstr>
      <vt:lpstr>Series Housekeeping – Guidelines </vt:lpstr>
      <vt:lpstr>PowerPoint Presentation</vt:lpstr>
      <vt:lpstr>PowerPoint Presentation</vt:lpstr>
      <vt:lpstr>Today</vt:lpstr>
      <vt:lpstr>PowerPoint Presentation</vt:lpstr>
      <vt:lpstr>PowerPoint Presentation</vt:lpstr>
      <vt:lpstr>PowerPoint Presentation</vt:lpstr>
      <vt:lpstr>PowerPoint Presentation</vt:lpstr>
      <vt:lpstr>PowerPoint Presentation</vt:lpstr>
      <vt:lpstr>Before We Start - My Assumptions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Starting a Privacy Audit</vt:lpstr>
      <vt:lpstr>A Practical Guide to Performing a Library User Data Risk Assessment in Library-Built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Cybersecurity: Week 1 Introduction</dc:title>
  <cp:lastModifiedBy>Blake Carver</cp:lastModifiedBy>
  <cp:revision>2</cp:revision>
  <dcterms:modified xsi:type="dcterms:W3CDTF">2021-04-15T14:09:47Z</dcterms:modified>
</cp:coreProperties>
</file>