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2" r:id="rId7"/>
    <p:sldId id="274" r:id="rId8"/>
    <p:sldId id="261" r:id="rId9"/>
    <p:sldId id="263" r:id="rId10"/>
    <p:sldId id="282" r:id="rId11"/>
    <p:sldId id="265" r:id="rId12"/>
    <p:sldId id="268" r:id="rId13"/>
    <p:sldId id="273" r:id="rId14"/>
    <p:sldId id="271" r:id="rId15"/>
    <p:sldId id="276" r:id="rId16"/>
    <p:sldId id="264" r:id="rId17"/>
    <p:sldId id="277" r:id="rId18"/>
    <p:sldId id="266" r:id="rId19"/>
    <p:sldId id="267" r:id="rId20"/>
    <p:sldId id="270" r:id="rId21"/>
    <p:sldId id="278" r:id="rId22"/>
    <p:sldId id="279" r:id="rId23"/>
    <p:sldId id="280" r:id="rId24"/>
    <p:sldId id="281" r:id="rId25"/>
    <p:sldId id="283" r:id="rId26"/>
    <p:sldId id="272" r:id="rId27"/>
    <p:sldId id="26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4A6"/>
    <a:srgbClr val="3FB8BD"/>
    <a:srgbClr val="C3F5E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microsoft.com/office/2007/relationships/hdphoto" Target="../media/hdphoto2.wdp"/><Relationship Id="rId1" Type="http://schemas.openxmlformats.org/officeDocument/2006/relationships/image" Target="../media/image5.jpeg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microsoft.com/office/2007/relationships/hdphoto" Target="../media/hdphoto3.wdp"/><Relationship Id="rId9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microsoft.com/office/2007/relationships/hdphoto" Target="../media/hdphoto2.wdp"/><Relationship Id="rId1" Type="http://schemas.openxmlformats.org/officeDocument/2006/relationships/image" Target="../media/image5.jpeg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openxmlformats.org/officeDocument/2006/relationships/image" Target="../media/image10.jpeg"/><Relationship Id="rId4" Type="http://schemas.microsoft.com/office/2007/relationships/hdphoto" Target="../media/hdphoto3.wdp"/><Relationship Id="rId9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0F9920-078E-4CE1-9EB6-E693743B4704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1578E-305C-456E-9E34-190E5D160280}">
      <dgm:prSet phldrT="[Text]" custT="1"/>
      <dgm:spPr/>
      <dgm:t>
        <a:bodyPr/>
        <a:lstStyle/>
        <a:p>
          <a:pPr algn="ctr"/>
          <a:r>
            <a:rPr lang="en-US" sz="5000" b="1" dirty="0" smtClean="0"/>
            <a:t>CODE</a:t>
          </a:r>
          <a:endParaRPr lang="en-US" sz="5000" b="1" dirty="0"/>
        </a:p>
      </dgm:t>
    </dgm:pt>
    <dgm:pt modelId="{68AAB21F-9F48-42D8-9068-244A99BCB10D}" type="parTrans" cxnId="{D49F07CA-207F-44F6-BB92-B5BC90056E87}">
      <dgm:prSet/>
      <dgm:spPr/>
      <dgm:t>
        <a:bodyPr/>
        <a:lstStyle/>
        <a:p>
          <a:endParaRPr lang="en-US"/>
        </a:p>
      </dgm:t>
    </dgm:pt>
    <dgm:pt modelId="{6B7962C7-9983-4635-80F0-4A555D67BC38}" type="sibTrans" cxnId="{D49F07CA-207F-44F6-BB92-B5BC90056E87}">
      <dgm:prSet/>
      <dgm:spPr/>
      <dgm:t>
        <a:bodyPr/>
        <a:lstStyle/>
        <a:p>
          <a:endParaRPr lang="en-US"/>
        </a:p>
      </dgm:t>
    </dgm:pt>
    <dgm:pt modelId="{447B9661-5A19-40F5-A1EC-409A7A3F6173}">
      <dgm:prSet phldrT="[Text]" custT="1"/>
      <dgm:spPr/>
      <dgm:t>
        <a:bodyPr/>
        <a:lstStyle/>
        <a:p>
          <a:pPr algn="ctr"/>
          <a:r>
            <a:rPr lang="en-US" sz="2600" b="1" dirty="0" smtClean="0"/>
            <a:t>EXPLORE</a:t>
          </a:r>
          <a:endParaRPr lang="en-US" sz="2600" b="1" dirty="0"/>
        </a:p>
      </dgm:t>
    </dgm:pt>
    <dgm:pt modelId="{91F3F80E-E871-49CF-A085-64E18491817E}" type="parTrans" cxnId="{28C47F34-11B2-450D-9A9E-354623A2D790}">
      <dgm:prSet/>
      <dgm:spPr/>
      <dgm:t>
        <a:bodyPr/>
        <a:lstStyle/>
        <a:p>
          <a:endParaRPr lang="en-US"/>
        </a:p>
      </dgm:t>
    </dgm:pt>
    <dgm:pt modelId="{C98A7A7D-0FB7-400D-9B4A-85B11F5090E0}" type="sibTrans" cxnId="{28C47F34-11B2-450D-9A9E-354623A2D790}">
      <dgm:prSet/>
      <dgm:spPr/>
      <dgm:t>
        <a:bodyPr/>
        <a:lstStyle/>
        <a:p>
          <a:endParaRPr lang="en-US"/>
        </a:p>
      </dgm:t>
    </dgm:pt>
    <dgm:pt modelId="{9F67A64F-D55C-481E-94FA-EF7593EE584C}">
      <dgm:prSet phldrT="[Text]" custT="1"/>
      <dgm:spPr>
        <a:solidFill>
          <a:srgbClr val="3FB8BD"/>
        </a:solidFill>
      </dgm:spPr>
      <dgm:t>
        <a:bodyPr/>
        <a:lstStyle/>
        <a:p>
          <a:r>
            <a:rPr lang="en-US" sz="2000" b="1" dirty="0" smtClean="0"/>
            <a:t>PROBLEM SOLVE</a:t>
          </a:r>
          <a:endParaRPr lang="en-US" sz="2000" b="1" dirty="0"/>
        </a:p>
      </dgm:t>
    </dgm:pt>
    <dgm:pt modelId="{52FB12C9-E24D-4E4C-A57B-588E17222E01}" type="parTrans" cxnId="{A2E124AC-88E8-41B3-B63F-AF0873E43EF4}">
      <dgm:prSet/>
      <dgm:spPr/>
      <dgm:t>
        <a:bodyPr/>
        <a:lstStyle/>
        <a:p>
          <a:endParaRPr lang="en-US"/>
        </a:p>
      </dgm:t>
    </dgm:pt>
    <dgm:pt modelId="{CB719C05-5F7A-4E63-851F-8376D6BA4882}" type="sibTrans" cxnId="{A2E124AC-88E8-41B3-B63F-AF0873E43EF4}">
      <dgm:prSet/>
      <dgm:spPr/>
      <dgm:t>
        <a:bodyPr/>
        <a:lstStyle/>
        <a:p>
          <a:endParaRPr lang="en-US"/>
        </a:p>
      </dgm:t>
    </dgm:pt>
    <dgm:pt modelId="{281F79AE-DB0A-47BF-B9D9-69C145BD039B}">
      <dgm:prSet phldrT="[Text]" custT="1"/>
      <dgm:spPr/>
      <dgm:t>
        <a:bodyPr/>
        <a:lstStyle/>
        <a:p>
          <a:pPr algn="l"/>
          <a:r>
            <a:rPr lang="en-US" sz="3200" b="1" dirty="0" smtClean="0"/>
            <a:t>CREATE</a:t>
          </a:r>
          <a:endParaRPr lang="en-US" sz="3200" b="1" dirty="0"/>
        </a:p>
      </dgm:t>
    </dgm:pt>
    <dgm:pt modelId="{8656588C-2826-4E0F-A0FA-45A87B5D8782}" type="parTrans" cxnId="{B0E254D8-4DFA-4AAD-B785-28CC4BF0F366}">
      <dgm:prSet/>
      <dgm:spPr/>
      <dgm:t>
        <a:bodyPr/>
        <a:lstStyle/>
        <a:p>
          <a:endParaRPr lang="en-US"/>
        </a:p>
      </dgm:t>
    </dgm:pt>
    <dgm:pt modelId="{60EEA5EF-3370-4282-A78C-C97046E9D933}" type="sibTrans" cxnId="{B0E254D8-4DFA-4AAD-B785-28CC4BF0F366}">
      <dgm:prSet/>
      <dgm:spPr/>
      <dgm:t>
        <a:bodyPr/>
        <a:lstStyle/>
        <a:p>
          <a:endParaRPr lang="en-US"/>
        </a:p>
      </dgm:t>
    </dgm:pt>
    <dgm:pt modelId="{7968043F-E4F1-4DDB-947E-C94AFB07D12D}">
      <dgm:prSet phldrT="[Text]" custT="1"/>
      <dgm:spPr/>
      <dgm:t>
        <a:bodyPr/>
        <a:lstStyle/>
        <a:p>
          <a:r>
            <a:rPr lang="en-US" sz="2600" b="1" dirty="0" smtClean="0"/>
            <a:t>COLLABORATE</a:t>
          </a:r>
          <a:endParaRPr lang="en-US" sz="2600" b="1" dirty="0"/>
        </a:p>
      </dgm:t>
    </dgm:pt>
    <dgm:pt modelId="{271F3C83-8873-4C9A-8811-15902DEE6772}" type="sibTrans" cxnId="{295E768A-7DA6-48EE-89DB-959E6B16844A}">
      <dgm:prSet/>
      <dgm:spPr/>
      <dgm:t>
        <a:bodyPr/>
        <a:lstStyle/>
        <a:p>
          <a:endParaRPr lang="en-US"/>
        </a:p>
      </dgm:t>
    </dgm:pt>
    <dgm:pt modelId="{7CEC2CF1-3FE1-4BB4-ADAE-E344D795F34D}" type="parTrans" cxnId="{295E768A-7DA6-48EE-89DB-959E6B16844A}">
      <dgm:prSet/>
      <dgm:spPr/>
      <dgm:t>
        <a:bodyPr/>
        <a:lstStyle/>
        <a:p>
          <a:endParaRPr lang="en-US"/>
        </a:p>
      </dgm:t>
    </dgm:pt>
    <dgm:pt modelId="{15F70564-EF68-4A11-89E1-6BF3614813DF}">
      <dgm:prSet phldrT="[Text]" custT="1"/>
      <dgm:spPr/>
      <dgm:t>
        <a:bodyPr/>
        <a:lstStyle/>
        <a:p>
          <a:r>
            <a:rPr lang="en-US" sz="3200" b="1" dirty="0" smtClean="0"/>
            <a:t>COMMUNITY</a:t>
          </a:r>
          <a:endParaRPr lang="en-US" sz="3200" b="1" dirty="0"/>
        </a:p>
      </dgm:t>
    </dgm:pt>
    <dgm:pt modelId="{E4945696-A94B-47DF-AE53-5116792030A5}" type="sibTrans" cxnId="{EE9281A9-03E7-4501-A38A-DBE874B78244}">
      <dgm:prSet/>
      <dgm:spPr/>
      <dgm:t>
        <a:bodyPr/>
        <a:lstStyle/>
        <a:p>
          <a:endParaRPr lang="en-US"/>
        </a:p>
      </dgm:t>
    </dgm:pt>
    <dgm:pt modelId="{388D2473-6F3D-405C-B6FF-46651839A6FF}" type="parTrans" cxnId="{EE9281A9-03E7-4501-A38A-DBE874B78244}">
      <dgm:prSet/>
      <dgm:spPr/>
      <dgm:t>
        <a:bodyPr/>
        <a:lstStyle/>
        <a:p>
          <a:endParaRPr lang="en-US"/>
        </a:p>
      </dgm:t>
    </dgm:pt>
    <dgm:pt modelId="{1D9EB402-BE1A-465A-B68F-30F895039CDE}">
      <dgm:prSet/>
      <dgm:spPr/>
      <dgm:t>
        <a:bodyPr/>
        <a:lstStyle/>
        <a:p>
          <a:endParaRPr lang="en-US"/>
        </a:p>
      </dgm:t>
    </dgm:pt>
    <dgm:pt modelId="{68A82A2E-4745-4D5A-B7CE-734A8CE2550B}" type="parTrans" cxnId="{F4EFE36A-2564-437B-9104-8E570A5F1376}">
      <dgm:prSet/>
      <dgm:spPr/>
      <dgm:t>
        <a:bodyPr/>
        <a:lstStyle/>
        <a:p>
          <a:endParaRPr lang="en-US"/>
        </a:p>
      </dgm:t>
    </dgm:pt>
    <dgm:pt modelId="{59DF4E74-9379-4BF0-B749-0F51FAD9901D}" type="sibTrans" cxnId="{F4EFE36A-2564-437B-9104-8E570A5F1376}">
      <dgm:prSet/>
      <dgm:spPr/>
      <dgm:t>
        <a:bodyPr/>
        <a:lstStyle/>
        <a:p>
          <a:endParaRPr lang="en-US"/>
        </a:p>
      </dgm:t>
    </dgm:pt>
    <dgm:pt modelId="{FEBEF7BB-EBD3-4267-B0B2-D92EC34775C9}" type="pres">
      <dgm:prSet presAssocID="{590F9920-078E-4CE1-9EB6-E693743B4704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en-US"/>
        </a:p>
      </dgm:t>
    </dgm:pt>
    <dgm:pt modelId="{DC92C957-95D7-4725-9E85-8912BDDF938C}" type="pres">
      <dgm:prSet presAssocID="{80C1578E-305C-456E-9E34-190E5D160280}" presName="Image1" presStyleCnt="0"/>
      <dgm:spPr/>
    </dgm:pt>
    <dgm:pt modelId="{9D1D5590-23AF-4BE2-AAF8-ADE2C1488D05}" type="pres">
      <dgm:prSet presAssocID="{80C1578E-305C-456E-9E34-190E5D160280}" presName="Image" presStyleLbl="alignImgPlace1" presStyleIdx="0" presStyleCnt="6" custScaleX="102000"/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8F63FEA4-57B5-422F-A6F4-01320474011F}" type="pres">
      <dgm:prSet presAssocID="{80C1578E-305C-456E-9E34-190E5D160280}" presName="Accent1" presStyleCnt="0"/>
      <dgm:spPr/>
    </dgm:pt>
    <dgm:pt modelId="{937BF202-785F-4E35-9163-92011FCBB0DD}" type="pres">
      <dgm:prSet presAssocID="{80C1578E-305C-456E-9E34-190E5D160280}" presName="Accent" presStyleLbl="parChTrans1D1" presStyleIdx="0" presStyleCnt="6"/>
      <dgm:spPr>
        <a:ln>
          <a:noFill/>
        </a:ln>
      </dgm:spPr>
    </dgm:pt>
    <dgm:pt modelId="{847CB334-C97C-4508-9806-512C45005451}" type="pres">
      <dgm:prSet presAssocID="{80C1578E-305C-456E-9E34-190E5D160280}" presName="Text1" presStyleLbl="alignImgPlace1" presStyleIdx="0" presStyleCnt="6" custLinFactNeighborX="2414" custLinFactNeighborY="-28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2E778-632F-45F8-838F-9ECB226ABD94}" type="pres">
      <dgm:prSet presAssocID="{7968043F-E4F1-4DDB-947E-C94AFB07D12D}" presName="Image2" presStyleCnt="0"/>
      <dgm:spPr/>
    </dgm:pt>
    <dgm:pt modelId="{37A20191-F6B5-4EFF-BAD2-2CF322125FF1}" type="pres">
      <dgm:prSet presAssocID="{7968043F-E4F1-4DDB-947E-C94AFB07D12D}" presName="Image" presStyleLbl="alignImgPlace1" presStyleIdx="1" presStyleCnt="6" custScaleX="195996" custScaleY="146862" custLinFactNeighborX="-27291" custLinFactNeighborY="-9076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</dgm:spPr>
      <dgm:t>
        <a:bodyPr/>
        <a:lstStyle/>
        <a:p>
          <a:endParaRPr lang="en-US"/>
        </a:p>
      </dgm:t>
    </dgm:pt>
    <dgm:pt modelId="{34EDE6E2-4C3B-4B03-AD30-8753BA81052F}" type="pres">
      <dgm:prSet presAssocID="{7968043F-E4F1-4DDB-947E-C94AFB07D12D}" presName="Accent2" presStyleCnt="0"/>
      <dgm:spPr/>
    </dgm:pt>
    <dgm:pt modelId="{A60C8B5D-61B8-44FE-983B-619D59045760}" type="pres">
      <dgm:prSet presAssocID="{7968043F-E4F1-4DDB-947E-C94AFB07D12D}" presName="Accent" presStyleLbl="parChTrans1D1" presStyleIdx="1" presStyleCnt="6"/>
      <dgm:spPr>
        <a:ln>
          <a:noFill/>
        </a:ln>
      </dgm:spPr>
    </dgm:pt>
    <dgm:pt modelId="{6D52C0B3-06ED-4E38-A04D-274E6EDDDCBD}" type="pres">
      <dgm:prSet presAssocID="{7968043F-E4F1-4DDB-947E-C94AFB07D12D}" presName="Text2" presStyleLbl="alignImgPlace1" presStyleIdx="1" presStyleCnt="6" custScaleX="191716" custLinFactNeighborX="-43902" custLinFactNeighborY="936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7DC28-3A92-4347-B0A0-05EE2C2C6AC0}" type="pres">
      <dgm:prSet presAssocID="{447B9661-5A19-40F5-A1EC-409A7A3F6173}" presName="Image3" presStyleCnt="0"/>
      <dgm:spPr/>
    </dgm:pt>
    <dgm:pt modelId="{B29E5FE5-CF20-4B73-BACD-E2668758FA48}" type="pres">
      <dgm:prSet presAssocID="{447B9661-5A19-40F5-A1EC-409A7A3F6173}" presName="Image" presStyleLbl="alignImgPlace1" presStyleIdx="2" presStyleCnt="6" custScaleX="185132" custScaleY="200470" custLinFactNeighborX="37732" custLinFactNeighborY="-32870"/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en-US"/>
        </a:p>
      </dgm:t>
    </dgm:pt>
    <dgm:pt modelId="{19B88130-50F7-42A9-93A7-77A694052D6C}" type="pres">
      <dgm:prSet presAssocID="{447B9661-5A19-40F5-A1EC-409A7A3F6173}" presName="Accent3" presStyleCnt="0"/>
      <dgm:spPr/>
    </dgm:pt>
    <dgm:pt modelId="{6EBC3247-ABF7-43A2-A85F-EE707621AEFC}" type="pres">
      <dgm:prSet presAssocID="{447B9661-5A19-40F5-A1EC-409A7A3F6173}" presName="Accent" presStyleLbl="parChTrans1D1" presStyleIdx="2" presStyleCnt="6"/>
      <dgm:spPr>
        <a:noFill/>
        <a:ln>
          <a:noFill/>
        </a:ln>
      </dgm:spPr>
    </dgm:pt>
    <dgm:pt modelId="{C5A95AA9-F2EF-4CBF-ADFE-44671A2E5C4D}" type="pres">
      <dgm:prSet presAssocID="{447B9661-5A19-40F5-A1EC-409A7A3F6173}" presName="Text3" presStyleLbl="alignImgPlace1" presStyleIdx="2" presStyleCnt="6" custLinFactY="-156639" custLinFactNeighborX="87775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BE2F9-C38C-479E-B1C0-24F0ABE79348}" type="pres">
      <dgm:prSet presAssocID="{9F67A64F-D55C-481E-94FA-EF7593EE584C}" presName="Image4" presStyleCnt="0"/>
      <dgm:spPr/>
    </dgm:pt>
    <dgm:pt modelId="{E6540BFF-8C2F-43EB-AED3-097880508DBF}" type="pres">
      <dgm:prSet presAssocID="{9F67A64F-D55C-481E-94FA-EF7593EE584C}" presName="Image" presStyleLbl="alignImgPlace1" presStyleIdx="3" presStyleCnt="6" custAng="5400000" custScaleX="372310" custScaleY="305141" custLinFactY="-100000" custLinFactNeighborX="-57205" custLinFactNeighborY="-116152"/>
      <dgm:spPr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US"/>
        </a:p>
      </dgm:t>
    </dgm:pt>
    <dgm:pt modelId="{6E211265-B434-4443-84F9-EB3A3D977E63}" type="pres">
      <dgm:prSet presAssocID="{9F67A64F-D55C-481E-94FA-EF7593EE584C}" presName="Accent4" presStyleCnt="0"/>
      <dgm:spPr/>
    </dgm:pt>
    <dgm:pt modelId="{DEC8282D-3D74-4F1A-9119-A299D3E8B2F3}" type="pres">
      <dgm:prSet presAssocID="{9F67A64F-D55C-481E-94FA-EF7593EE584C}" presName="Accent" presStyleLbl="parChTrans1D1" presStyleIdx="3" presStyleCnt="6" custScaleX="320365"/>
      <dgm:spPr>
        <a:ln>
          <a:noFill/>
        </a:ln>
      </dgm:spPr>
    </dgm:pt>
    <dgm:pt modelId="{6EBCA46F-378A-46A4-9474-38777456ACA9}" type="pres">
      <dgm:prSet presAssocID="{9F67A64F-D55C-481E-94FA-EF7593EE584C}" presName="Text4" presStyleLbl="alignImgPlace1" presStyleIdx="3" presStyleCnt="6" custAng="0" custScaleX="345682" custLinFactX="-13738" custLinFactY="-400000" custLinFactNeighborX="-100000" custLinFactNeighborY="-449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8F477-32AD-488B-983D-DBFDFF26C519}" type="pres">
      <dgm:prSet presAssocID="{281F79AE-DB0A-47BF-B9D9-69C145BD039B}" presName="Image5" presStyleCnt="0"/>
      <dgm:spPr/>
    </dgm:pt>
    <dgm:pt modelId="{F5666825-D81E-49C9-B169-BB6A1EEF0DF4}" type="pres">
      <dgm:prSet presAssocID="{281F79AE-DB0A-47BF-B9D9-69C145BD039B}" presName="Image" presStyleLbl="alignImgPlace1" presStyleIdx="4" presStyleCnt="6" custScaleX="205027" custScaleY="150701" custLinFactNeighborX="-28447" custLinFactNeighborY="280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F52872C0-E7FC-480A-BB7B-F481C9D70F29}" type="pres">
      <dgm:prSet presAssocID="{281F79AE-DB0A-47BF-B9D9-69C145BD039B}" presName="Accent5" presStyleCnt="0"/>
      <dgm:spPr/>
    </dgm:pt>
    <dgm:pt modelId="{52BC4527-605E-49E4-B398-37D62C4E5D46}" type="pres">
      <dgm:prSet presAssocID="{281F79AE-DB0A-47BF-B9D9-69C145BD039B}" presName="Accent" presStyleLbl="parChTrans1D1" presStyleIdx="4" presStyleCnt="6"/>
      <dgm:spPr>
        <a:ln>
          <a:noFill/>
        </a:ln>
      </dgm:spPr>
    </dgm:pt>
    <dgm:pt modelId="{5D277376-C050-4A61-82A0-06D156D16289}" type="pres">
      <dgm:prSet presAssocID="{281F79AE-DB0A-47BF-B9D9-69C145BD039B}" presName="Text5" presStyleLbl="alignImgPlace1" presStyleIdx="4" presStyleCnt="6" custScaleX="119068" custScaleY="145249" custLinFactY="-100000" custLinFactNeighborX="-82269" custLinFactNeighborY="-1986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73F10-AA7F-4EDC-85CB-5041B816B083}" type="pres">
      <dgm:prSet presAssocID="{15F70564-EF68-4A11-89E1-6BF3614813DF}" presName="Image6" presStyleCnt="0"/>
      <dgm:spPr/>
    </dgm:pt>
    <dgm:pt modelId="{CFC98A7C-C3B3-441B-8637-A8E791F52201}" type="pres">
      <dgm:prSet presAssocID="{15F70564-EF68-4A11-89E1-6BF3614813DF}" presName="Image" presStyleLbl="alignImgPlace1" presStyleIdx="5" presStyleCnt="6" custScaleX="235712" custScaleY="302955" custLinFactX="-14515" custLinFactNeighborX="-100000" custLinFactNeighborY="9343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12E4280-645C-4045-9086-78AD4CEC76A0}" type="pres">
      <dgm:prSet presAssocID="{15F70564-EF68-4A11-89E1-6BF3614813DF}" presName="Accent6" presStyleCnt="0"/>
      <dgm:spPr/>
    </dgm:pt>
    <dgm:pt modelId="{13FE9B8E-6D30-4620-B91E-C5C721B1BE35}" type="pres">
      <dgm:prSet presAssocID="{15F70564-EF68-4A11-89E1-6BF3614813DF}" presName="Accent" presStyleLbl="parChTrans1D1" presStyleIdx="5" presStyleCnt="6" custScaleX="163265" custLinFactNeighborX="-64110" custLinFactNeighborY="70116"/>
      <dgm:spPr>
        <a:ln>
          <a:noFill/>
        </a:ln>
      </dgm:spPr>
      <dgm:t>
        <a:bodyPr/>
        <a:lstStyle/>
        <a:p>
          <a:endParaRPr lang="en-US"/>
        </a:p>
      </dgm:t>
    </dgm:pt>
    <dgm:pt modelId="{88C7A8BC-6D85-4D0A-B1DA-EB61663939D3}" type="pres">
      <dgm:prSet presAssocID="{15F70564-EF68-4A11-89E1-6BF3614813DF}" presName="Text6" presStyleLbl="alignImgPlace1" presStyleIdx="5" presStyleCnt="6" custScaleX="201223" custLinFactX="-49255" custLinFactY="-100000" custLinFactNeighborX="-100000" custLinFactNeighborY="-1901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4AF4D-6A41-4E5A-941E-8DD5004AF50A}" type="presOf" srcId="{590F9920-078E-4CE1-9EB6-E693743B4704}" destId="{FEBEF7BB-EBD3-4267-B0B2-D92EC34775C9}" srcOrd="0" destOrd="0" presId="urn:microsoft.com/office/officeart/2011/layout/ThemePictureAccent"/>
    <dgm:cxn modelId="{54272AD3-ACB4-4A5A-BEE8-C90C46FB2832}" type="presOf" srcId="{15F70564-EF68-4A11-89E1-6BF3614813DF}" destId="{88C7A8BC-6D85-4D0A-B1DA-EB61663939D3}" srcOrd="0" destOrd="0" presId="urn:microsoft.com/office/officeart/2011/layout/ThemePictureAccent"/>
    <dgm:cxn modelId="{EE9281A9-03E7-4501-A38A-DBE874B78244}" srcId="{590F9920-078E-4CE1-9EB6-E693743B4704}" destId="{15F70564-EF68-4A11-89E1-6BF3614813DF}" srcOrd="5" destOrd="0" parTransId="{388D2473-6F3D-405C-B6FF-46651839A6FF}" sibTransId="{E4945696-A94B-47DF-AE53-5116792030A5}"/>
    <dgm:cxn modelId="{D49F07CA-207F-44F6-BB92-B5BC90056E87}" srcId="{590F9920-078E-4CE1-9EB6-E693743B4704}" destId="{80C1578E-305C-456E-9E34-190E5D160280}" srcOrd="0" destOrd="0" parTransId="{68AAB21F-9F48-42D8-9068-244A99BCB10D}" sibTransId="{6B7962C7-9983-4635-80F0-4A555D67BC38}"/>
    <dgm:cxn modelId="{A2E124AC-88E8-41B3-B63F-AF0873E43EF4}" srcId="{590F9920-078E-4CE1-9EB6-E693743B4704}" destId="{9F67A64F-D55C-481E-94FA-EF7593EE584C}" srcOrd="3" destOrd="0" parTransId="{52FB12C9-E24D-4E4C-A57B-588E17222E01}" sibTransId="{CB719C05-5F7A-4E63-851F-8376D6BA4882}"/>
    <dgm:cxn modelId="{295E768A-7DA6-48EE-89DB-959E6B16844A}" srcId="{590F9920-078E-4CE1-9EB6-E693743B4704}" destId="{7968043F-E4F1-4DDB-947E-C94AFB07D12D}" srcOrd="1" destOrd="0" parTransId="{7CEC2CF1-3FE1-4BB4-ADAE-E344D795F34D}" sibTransId="{271F3C83-8873-4C9A-8811-15902DEE6772}"/>
    <dgm:cxn modelId="{2DE51C60-4840-44DC-8AB7-65DA24250D1F}" type="presOf" srcId="{9F67A64F-D55C-481E-94FA-EF7593EE584C}" destId="{6EBCA46F-378A-46A4-9474-38777456ACA9}" srcOrd="0" destOrd="0" presId="urn:microsoft.com/office/officeart/2011/layout/ThemePictureAccent"/>
    <dgm:cxn modelId="{B0E254D8-4DFA-4AAD-B785-28CC4BF0F366}" srcId="{590F9920-078E-4CE1-9EB6-E693743B4704}" destId="{281F79AE-DB0A-47BF-B9D9-69C145BD039B}" srcOrd="4" destOrd="0" parTransId="{8656588C-2826-4E0F-A0FA-45A87B5D8782}" sibTransId="{60EEA5EF-3370-4282-A78C-C97046E9D933}"/>
    <dgm:cxn modelId="{1C03BB02-E585-4498-A9A7-F97809280067}" type="presOf" srcId="{7968043F-E4F1-4DDB-947E-C94AFB07D12D}" destId="{6D52C0B3-06ED-4E38-A04D-274E6EDDDCBD}" srcOrd="0" destOrd="0" presId="urn:microsoft.com/office/officeart/2011/layout/ThemePictureAccent"/>
    <dgm:cxn modelId="{28C47F34-11B2-450D-9A9E-354623A2D790}" srcId="{590F9920-078E-4CE1-9EB6-E693743B4704}" destId="{447B9661-5A19-40F5-A1EC-409A7A3F6173}" srcOrd="2" destOrd="0" parTransId="{91F3F80E-E871-49CF-A085-64E18491817E}" sibTransId="{C98A7A7D-0FB7-400D-9B4A-85B11F5090E0}"/>
    <dgm:cxn modelId="{BA4DE808-9BE7-4398-B57F-23722BA0A465}" type="presOf" srcId="{281F79AE-DB0A-47BF-B9D9-69C145BD039B}" destId="{5D277376-C050-4A61-82A0-06D156D16289}" srcOrd="0" destOrd="0" presId="urn:microsoft.com/office/officeart/2011/layout/ThemePictureAccent"/>
    <dgm:cxn modelId="{F4EFE36A-2564-437B-9104-8E570A5F1376}" srcId="{590F9920-078E-4CE1-9EB6-E693743B4704}" destId="{1D9EB402-BE1A-465A-B68F-30F895039CDE}" srcOrd="6" destOrd="0" parTransId="{68A82A2E-4745-4D5A-B7CE-734A8CE2550B}" sibTransId="{59DF4E74-9379-4BF0-B749-0F51FAD9901D}"/>
    <dgm:cxn modelId="{8F6F0E7F-FA3D-4823-8A72-2A60F9ECF920}" type="presOf" srcId="{447B9661-5A19-40F5-A1EC-409A7A3F6173}" destId="{C5A95AA9-F2EF-4CBF-ADFE-44671A2E5C4D}" srcOrd="0" destOrd="0" presId="urn:microsoft.com/office/officeart/2011/layout/ThemePictureAccent"/>
    <dgm:cxn modelId="{460CE6AC-AE8D-4266-9D45-F6BC992A1938}" type="presOf" srcId="{80C1578E-305C-456E-9E34-190E5D160280}" destId="{847CB334-C97C-4508-9806-512C45005451}" srcOrd="0" destOrd="0" presId="urn:microsoft.com/office/officeart/2011/layout/ThemePictureAccent"/>
    <dgm:cxn modelId="{1768DF3E-8DBD-41B9-8BB7-0AE271F06232}" type="presParOf" srcId="{FEBEF7BB-EBD3-4267-B0B2-D92EC34775C9}" destId="{DC92C957-95D7-4725-9E85-8912BDDF938C}" srcOrd="0" destOrd="0" presId="urn:microsoft.com/office/officeart/2011/layout/ThemePictureAccent"/>
    <dgm:cxn modelId="{38D76E75-F8A2-492D-A21F-17DA5C7FDA15}" type="presParOf" srcId="{DC92C957-95D7-4725-9E85-8912BDDF938C}" destId="{9D1D5590-23AF-4BE2-AAF8-ADE2C1488D05}" srcOrd="0" destOrd="0" presId="urn:microsoft.com/office/officeart/2011/layout/ThemePictureAccent"/>
    <dgm:cxn modelId="{82710BB2-DC0F-49A2-93C2-3214ED64487E}" type="presParOf" srcId="{FEBEF7BB-EBD3-4267-B0B2-D92EC34775C9}" destId="{8F63FEA4-57B5-422F-A6F4-01320474011F}" srcOrd="1" destOrd="0" presId="urn:microsoft.com/office/officeart/2011/layout/ThemePictureAccent"/>
    <dgm:cxn modelId="{0F855283-DDBB-46B1-AF54-F31BF3C25E0E}" type="presParOf" srcId="{8F63FEA4-57B5-422F-A6F4-01320474011F}" destId="{937BF202-785F-4E35-9163-92011FCBB0DD}" srcOrd="0" destOrd="0" presId="urn:microsoft.com/office/officeart/2011/layout/ThemePictureAccent"/>
    <dgm:cxn modelId="{A5740C0A-B6A4-4C05-A259-8C7FE16F357B}" type="presParOf" srcId="{FEBEF7BB-EBD3-4267-B0B2-D92EC34775C9}" destId="{847CB334-C97C-4508-9806-512C45005451}" srcOrd="2" destOrd="0" presId="urn:microsoft.com/office/officeart/2011/layout/ThemePictureAccent"/>
    <dgm:cxn modelId="{350746D8-38AE-4861-A102-785672A67B67}" type="presParOf" srcId="{FEBEF7BB-EBD3-4267-B0B2-D92EC34775C9}" destId="{3292E778-632F-45F8-838F-9ECB226ABD94}" srcOrd="3" destOrd="0" presId="urn:microsoft.com/office/officeart/2011/layout/ThemePictureAccent"/>
    <dgm:cxn modelId="{0431A1AE-8E29-4AB1-BA62-5309656CD613}" type="presParOf" srcId="{3292E778-632F-45F8-838F-9ECB226ABD94}" destId="{37A20191-F6B5-4EFF-BAD2-2CF322125FF1}" srcOrd="0" destOrd="0" presId="urn:microsoft.com/office/officeart/2011/layout/ThemePictureAccent"/>
    <dgm:cxn modelId="{3A9B9373-F2FB-4A04-9286-9AD6A4B648D8}" type="presParOf" srcId="{FEBEF7BB-EBD3-4267-B0B2-D92EC34775C9}" destId="{34EDE6E2-4C3B-4B03-AD30-8753BA81052F}" srcOrd="4" destOrd="0" presId="urn:microsoft.com/office/officeart/2011/layout/ThemePictureAccent"/>
    <dgm:cxn modelId="{F66C92CD-6136-4402-98CF-BE7BA617BA58}" type="presParOf" srcId="{34EDE6E2-4C3B-4B03-AD30-8753BA81052F}" destId="{A60C8B5D-61B8-44FE-983B-619D59045760}" srcOrd="0" destOrd="0" presId="urn:microsoft.com/office/officeart/2011/layout/ThemePictureAccent"/>
    <dgm:cxn modelId="{52ABA202-9B72-4B3F-993E-D415D35A89A7}" type="presParOf" srcId="{FEBEF7BB-EBD3-4267-B0B2-D92EC34775C9}" destId="{6D52C0B3-06ED-4E38-A04D-274E6EDDDCBD}" srcOrd="5" destOrd="0" presId="urn:microsoft.com/office/officeart/2011/layout/ThemePictureAccent"/>
    <dgm:cxn modelId="{FC0EE047-95D6-47D4-BE95-788F9F5930E4}" type="presParOf" srcId="{FEBEF7BB-EBD3-4267-B0B2-D92EC34775C9}" destId="{1AB7DC28-3A92-4347-B0A0-05EE2C2C6AC0}" srcOrd="6" destOrd="0" presId="urn:microsoft.com/office/officeart/2011/layout/ThemePictureAccent"/>
    <dgm:cxn modelId="{A0988EB7-C6D6-4896-8E83-61B202F39347}" type="presParOf" srcId="{1AB7DC28-3A92-4347-B0A0-05EE2C2C6AC0}" destId="{B29E5FE5-CF20-4B73-BACD-E2668758FA48}" srcOrd="0" destOrd="0" presId="urn:microsoft.com/office/officeart/2011/layout/ThemePictureAccent"/>
    <dgm:cxn modelId="{A7B1372B-D238-40DB-8A7C-73E0C5D5444E}" type="presParOf" srcId="{FEBEF7BB-EBD3-4267-B0B2-D92EC34775C9}" destId="{19B88130-50F7-42A9-93A7-77A694052D6C}" srcOrd="7" destOrd="0" presId="urn:microsoft.com/office/officeart/2011/layout/ThemePictureAccent"/>
    <dgm:cxn modelId="{BB239FC4-5B99-49C6-8F34-0B232C399190}" type="presParOf" srcId="{19B88130-50F7-42A9-93A7-77A694052D6C}" destId="{6EBC3247-ABF7-43A2-A85F-EE707621AEFC}" srcOrd="0" destOrd="0" presId="urn:microsoft.com/office/officeart/2011/layout/ThemePictureAccent"/>
    <dgm:cxn modelId="{229A8BB6-6C06-487D-8114-7E9E31B10D20}" type="presParOf" srcId="{FEBEF7BB-EBD3-4267-B0B2-D92EC34775C9}" destId="{C5A95AA9-F2EF-4CBF-ADFE-44671A2E5C4D}" srcOrd="8" destOrd="0" presId="urn:microsoft.com/office/officeart/2011/layout/ThemePictureAccent"/>
    <dgm:cxn modelId="{B09C7D41-8CCD-47C0-8F12-4B0E2112EF86}" type="presParOf" srcId="{FEBEF7BB-EBD3-4267-B0B2-D92EC34775C9}" destId="{F32BE2F9-C38C-479E-B1C0-24F0ABE79348}" srcOrd="9" destOrd="0" presId="urn:microsoft.com/office/officeart/2011/layout/ThemePictureAccent"/>
    <dgm:cxn modelId="{8F31D977-6BB6-4DE2-8F1F-75E08E8EB564}" type="presParOf" srcId="{F32BE2F9-C38C-479E-B1C0-24F0ABE79348}" destId="{E6540BFF-8C2F-43EB-AED3-097880508DBF}" srcOrd="0" destOrd="0" presId="urn:microsoft.com/office/officeart/2011/layout/ThemePictureAccent"/>
    <dgm:cxn modelId="{C35E738E-0622-41C8-8E13-875662DFC0B1}" type="presParOf" srcId="{FEBEF7BB-EBD3-4267-B0B2-D92EC34775C9}" destId="{6E211265-B434-4443-84F9-EB3A3D977E63}" srcOrd="10" destOrd="0" presId="urn:microsoft.com/office/officeart/2011/layout/ThemePictureAccent"/>
    <dgm:cxn modelId="{01FCDDAD-B13D-472B-9D6D-809577689E5C}" type="presParOf" srcId="{6E211265-B434-4443-84F9-EB3A3D977E63}" destId="{DEC8282D-3D74-4F1A-9119-A299D3E8B2F3}" srcOrd="0" destOrd="0" presId="urn:microsoft.com/office/officeart/2011/layout/ThemePictureAccent"/>
    <dgm:cxn modelId="{71C74BCA-7DFE-4049-9F72-372540411001}" type="presParOf" srcId="{FEBEF7BB-EBD3-4267-B0B2-D92EC34775C9}" destId="{6EBCA46F-378A-46A4-9474-38777456ACA9}" srcOrd="11" destOrd="0" presId="urn:microsoft.com/office/officeart/2011/layout/ThemePictureAccent"/>
    <dgm:cxn modelId="{3404B9F5-47F0-4938-8F09-B5AC83C8F6AC}" type="presParOf" srcId="{FEBEF7BB-EBD3-4267-B0B2-D92EC34775C9}" destId="{9BD8F477-32AD-488B-983D-DBFDFF26C519}" srcOrd="12" destOrd="0" presId="urn:microsoft.com/office/officeart/2011/layout/ThemePictureAccent"/>
    <dgm:cxn modelId="{56E30DE4-A102-4C49-AFF4-8ECBBE7EB87F}" type="presParOf" srcId="{9BD8F477-32AD-488B-983D-DBFDFF26C519}" destId="{F5666825-D81E-49C9-B169-BB6A1EEF0DF4}" srcOrd="0" destOrd="0" presId="urn:microsoft.com/office/officeart/2011/layout/ThemePictureAccent"/>
    <dgm:cxn modelId="{B2E7260A-91F3-4BF9-9C5C-0D5EE884E9FC}" type="presParOf" srcId="{FEBEF7BB-EBD3-4267-B0B2-D92EC34775C9}" destId="{F52872C0-E7FC-480A-BB7B-F481C9D70F29}" srcOrd="13" destOrd="0" presId="urn:microsoft.com/office/officeart/2011/layout/ThemePictureAccent"/>
    <dgm:cxn modelId="{AFD08B3B-E483-460C-AC8E-2EAF1C2338B7}" type="presParOf" srcId="{F52872C0-E7FC-480A-BB7B-F481C9D70F29}" destId="{52BC4527-605E-49E4-B398-37D62C4E5D46}" srcOrd="0" destOrd="0" presId="urn:microsoft.com/office/officeart/2011/layout/ThemePictureAccent"/>
    <dgm:cxn modelId="{6104B52D-8C78-497B-B6A7-B56E47AAA265}" type="presParOf" srcId="{FEBEF7BB-EBD3-4267-B0B2-D92EC34775C9}" destId="{5D277376-C050-4A61-82A0-06D156D16289}" srcOrd="14" destOrd="0" presId="urn:microsoft.com/office/officeart/2011/layout/ThemePictureAccent"/>
    <dgm:cxn modelId="{95D1ABCC-84D4-4A71-B3B2-91B0E63DF5BA}" type="presParOf" srcId="{FEBEF7BB-EBD3-4267-B0B2-D92EC34775C9}" destId="{44673F10-AA7F-4EDC-85CB-5041B816B083}" srcOrd="15" destOrd="0" presId="urn:microsoft.com/office/officeart/2011/layout/ThemePictureAccent"/>
    <dgm:cxn modelId="{712BEA1E-4644-4E6C-84C0-BDE033E062D7}" type="presParOf" srcId="{44673F10-AA7F-4EDC-85CB-5041B816B083}" destId="{CFC98A7C-C3B3-441B-8637-A8E791F52201}" srcOrd="0" destOrd="0" presId="urn:microsoft.com/office/officeart/2011/layout/ThemePictureAccent"/>
    <dgm:cxn modelId="{A09450F1-07CD-4560-AEBE-56B26F8372AE}" type="presParOf" srcId="{FEBEF7BB-EBD3-4267-B0B2-D92EC34775C9}" destId="{B12E4280-645C-4045-9086-78AD4CEC76A0}" srcOrd="16" destOrd="0" presId="urn:microsoft.com/office/officeart/2011/layout/ThemePictureAccent"/>
    <dgm:cxn modelId="{2E02A6D4-850B-4A2A-A1DE-F7C64D899527}" type="presParOf" srcId="{B12E4280-645C-4045-9086-78AD4CEC76A0}" destId="{13FE9B8E-6D30-4620-B91E-C5C721B1BE35}" srcOrd="0" destOrd="0" presId="urn:microsoft.com/office/officeart/2011/layout/ThemePictureAccent"/>
    <dgm:cxn modelId="{8CF44106-1385-4474-A26F-F32B6550EDB8}" type="presParOf" srcId="{FEBEF7BB-EBD3-4267-B0B2-D92EC34775C9}" destId="{88C7A8BC-6D85-4D0A-B1DA-EB61663939D3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1BA684-CB25-4F90-A0ED-187110E4FDD2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690CB8F-0F4B-42A1-A7FD-556906F7CBDF}">
      <dgm:prSet phldrT="[Text]"/>
      <dgm:spPr>
        <a:xfrm>
          <a:off x="380992" y="32291"/>
          <a:ext cx="2080352" cy="946044"/>
        </a:xfrm>
        <a:prstGeom prst="roundRect">
          <a:avLst>
            <a:gd name="adj" fmla="val 10000"/>
          </a:avLst>
        </a:prstGeom>
        <a:solidFill>
          <a:srgbClr val="EB641B">
            <a:hueOff val="0"/>
            <a:satOff val="0"/>
            <a:lumOff val="0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5 PM                 Doors Open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818EB26B-8483-4E23-9473-311E97698A17}" type="parTrans" cxnId="{4D103EC6-09FC-44CF-B26F-16D2458D03FF}">
      <dgm:prSet/>
      <dgm:spPr/>
      <dgm:t>
        <a:bodyPr/>
        <a:lstStyle/>
        <a:p>
          <a:endParaRPr lang="en-US"/>
        </a:p>
      </dgm:t>
    </dgm:pt>
    <dgm:pt modelId="{9C94E1C8-F425-4F33-A23E-0E906BB1E29C}" type="sibTrans" cxnId="{4D103EC6-09FC-44CF-B26F-16D2458D03FF}">
      <dgm:prSet/>
      <dgm:spPr>
        <a:xfrm rot="5400000">
          <a:off x="812337" y="776795"/>
          <a:ext cx="1108038" cy="141906"/>
        </a:xfrm>
        <a:prstGeom prst="rect">
          <a:avLst/>
        </a:prstGeom>
        <a:solidFill>
          <a:srgbClr val="EB641B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B6BD64D-8A8C-49B3-96D2-A7FB0071D29D}">
      <dgm:prSet phldrT="[Text]"/>
      <dgm:spPr>
        <a:xfrm>
          <a:off x="380992" y="1146808"/>
          <a:ext cx="2080352" cy="946044"/>
        </a:xfrm>
        <a:prstGeom prst="roundRect">
          <a:avLst>
            <a:gd name="adj" fmla="val 10000"/>
          </a:avLst>
        </a:prstGeom>
        <a:solidFill>
          <a:srgbClr val="EB641B">
            <a:hueOff val="1056782"/>
            <a:satOff val="-3377"/>
            <a:lumOff val="-856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6:30 PM Opening Ceremony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2E05EFB9-7415-4F81-AFB7-73F82FF7C606}" type="parTrans" cxnId="{7DF40E27-5341-4AAE-A30F-807B6C08E213}">
      <dgm:prSet/>
      <dgm:spPr/>
      <dgm:t>
        <a:bodyPr/>
        <a:lstStyle/>
        <a:p>
          <a:endParaRPr lang="en-US"/>
        </a:p>
      </dgm:t>
    </dgm:pt>
    <dgm:pt modelId="{7B0F316A-1696-4751-ABB8-8A01203B6C9C}" type="sibTrans" cxnId="{7DF40E27-5341-4AAE-A30F-807B6C08E213}">
      <dgm:prSet/>
      <dgm:spPr>
        <a:xfrm rot="5400000">
          <a:off x="778313" y="1925331"/>
          <a:ext cx="1176078" cy="141906"/>
        </a:xfrm>
        <a:prstGeom prst="rect">
          <a:avLst/>
        </a:prstGeom>
        <a:solidFill>
          <a:srgbClr val="EB641B">
            <a:hueOff val="1162461"/>
            <a:satOff val="-3714"/>
            <a:lumOff val="-94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BFFD373-E3FD-4B9C-BDB5-6F276C48E99A}">
      <dgm:prSet phldrT="[Text]"/>
      <dgm:spPr>
        <a:xfrm>
          <a:off x="380992" y="2329363"/>
          <a:ext cx="2080352" cy="946044"/>
        </a:xfrm>
        <a:prstGeom prst="roundRect">
          <a:avLst>
            <a:gd name="adj" fmla="val 10000"/>
          </a:avLst>
        </a:prstGeom>
        <a:solidFill>
          <a:srgbClr val="EB641B">
            <a:hueOff val="2113565"/>
            <a:satOff val="-6754"/>
            <a:lumOff val="-1711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7:00 PM Hacking Begins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8E475A4A-CD27-484C-8595-C5B9B5DD2584}" type="parTrans" cxnId="{030DFDAD-7EDD-49C2-8176-3B904D7C30E5}">
      <dgm:prSet/>
      <dgm:spPr/>
      <dgm:t>
        <a:bodyPr/>
        <a:lstStyle/>
        <a:p>
          <a:endParaRPr lang="en-US"/>
        </a:p>
      </dgm:t>
    </dgm:pt>
    <dgm:pt modelId="{85C844B4-4E5C-40C8-8882-35048BF18ECC}" type="sibTrans" cxnId="{030DFDAD-7EDD-49C2-8176-3B904D7C30E5}">
      <dgm:prSet/>
      <dgm:spPr>
        <a:xfrm rot="5400000">
          <a:off x="759392" y="3126804"/>
          <a:ext cx="1213913" cy="141906"/>
        </a:xfrm>
        <a:prstGeom prst="rect">
          <a:avLst/>
        </a:prstGeom>
        <a:solidFill>
          <a:srgbClr val="EB641B">
            <a:hueOff val="2324921"/>
            <a:satOff val="-7429"/>
            <a:lumOff val="-188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5B23D10B-611A-4985-8C21-B28FE258DEBD}">
      <dgm:prSet phldrT="[Text]"/>
      <dgm:spPr>
        <a:xfrm>
          <a:off x="380992" y="3549755"/>
          <a:ext cx="2080352" cy="946044"/>
        </a:xfrm>
        <a:prstGeom prst="roundRect">
          <a:avLst>
            <a:gd name="adj" fmla="val 10000"/>
          </a:avLst>
        </a:prstGeom>
        <a:solidFill>
          <a:srgbClr val="EB641B">
            <a:hueOff val="3170348"/>
            <a:satOff val="-10130"/>
            <a:lumOff val="-2567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Web dev. and </a:t>
          </a:r>
          <a:r>
            <a:rPr lang="en-US" dirty="0" err="1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iOS</a:t>
          </a:r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 Workshops 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72427E74-FE22-45EE-A609-EA043C99FBF5}" type="parTrans" cxnId="{E579978F-5485-4CA3-8BE0-3F04BCBB3D2E}">
      <dgm:prSet/>
      <dgm:spPr/>
      <dgm:t>
        <a:bodyPr/>
        <a:lstStyle/>
        <a:p>
          <a:endParaRPr lang="en-US"/>
        </a:p>
      </dgm:t>
    </dgm:pt>
    <dgm:pt modelId="{3D1A15BB-07B8-4EBB-BF90-624B68E4E875}" type="sibTrans" cxnId="{E579978F-5485-4CA3-8BE0-3F04BCBB3D2E}">
      <dgm:prSet/>
      <dgm:spPr>
        <a:xfrm rot="21598794">
          <a:off x="1002134" y="3988318"/>
          <a:ext cx="2975442" cy="141906"/>
        </a:xfrm>
        <a:prstGeom prst="rect">
          <a:avLst/>
        </a:prstGeom>
        <a:solidFill>
          <a:srgbClr val="EB641B">
            <a:hueOff val="3487382"/>
            <a:satOff val="-11144"/>
            <a:lumOff val="-2824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087A45F-1B9A-4F16-B044-8443EF1AA19F}">
      <dgm:prSet phldrT="[Text]"/>
      <dgm:spPr>
        <a:xfrm>
          <a:off x="3315055" y="3548711"/>
          <a:ext cx="2180616" cy="946044"/>
        </a:xfrm>
        <a:prstGeom prst="roundRect">
          <a:avLst>
            <a:gd name="adj" fmla="val 10000"/>
          </a:avLst>
        </a:prstGeom>
        <a:solidFill>
          <a:srgbClr val="EB641B">
            <a:hueOff val="4227130"/>
            <a:satOff val="-13507"/>
            <a:lumOff val="-3423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9:00 PM                Dinner,              Robotics Demo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5031F4DB-4AF9-40A4-A9D4-2CF6AAF34D4B}" type="parTrans" cxnId="{4DBBB95D-D8BF-4CFB-A0D0-C0449F2FCCED}">
      <dgm:prSet/>
      <dgm:spPr/>
      <dgm:t>
        <a:bodyPr/>
        <a:lstStyle/>
        <a:p>
          <a:endParaRPr lang="en-US"/>
        </a:p>
      </dgm:t>
    </dgm:pt>
    <dgm:pt modelId="{FD60BB5B-8282-4CCF-A004-EA8E627B2B5B}" type="sibTrans" cxnId="{4DBBB95D-D8BF-4CFB-A0D0-C0449F2FCCED}">
      <dgm:prSet/>
      <dgm:spPr>
        <a:xfrm rot="16200000">
          <a:off x="3843305" y="3019194"/>
          <a:ext cx="1176078" cy="141906"/>
        </a:xfrm>
        <a:prstGeom prst="rect">
          <a:avLst/>
        </a:prstGeom>
        <a:solidFill>
          <a:srgbClr val="EB641B">
            <a:hueOff val="4649843"/>
            <a:satOff val="-14858"/>
            <a:lumOff val="-3765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2B1015F-EA93-4744-8383-A525768D6843}">
      <dgm:prSet phldrT="[Text]"/>
      <dgm:spPr>
        <a:xfrm>
          <a:off x="3315055" y="2366155"/>
          <a:ext cx="2180616" cy="946044"/>
        </a:xfrm>
        <a:prstGeom prst="roundRect">
          <a:avLst>
            <a:gd name="adj" fmla="val 10000"/>
          </a:avLst>
        </a:prstGeom>
        <a:solidFill>
          <a:srgbClr val="EB641B">
            <a:hueOff val="5283913"/>
            <a:satOff val="-16884"/>
            <a:lumOff val="-4278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10 PM – 1AM Advanced Coding Workshops 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6D81EF89-AC19-452C-8DB8-E68DD021A87D}" type="parTrans" cxnId="{AD47A31A-C60D-4375-AC0A-6C8420D3406C}">
      <dgm:prSet/>
      <dgm:spPr/>
      <dgm:t>
        <a:bodyPr/>
        <a:lstStyle/>
        <a:p>
          <a:endParaRPr lang="en-US"/>
        </a:p>
      </dgm:t>
    </dgm:pt>
    <dgm:pt modelId="{8912142E-F764-443A-801D-A44A8F37BAE1}" type="sibTrans" cxnId="{AD47A31A-C60D-4375-AC0A-6C8420D3406C}">
      <dgm:prSet/>
      <dgm:spPr>
        <a:xfrm rot="16200000">
          <a:off x="3843305" y="1836638"/>
          <a:ext cx="1176078" cy="141906"/>
        </a:xfrm>
        <a:prstGeom prst="rect">
          <a:avLst/>
        </a:prstGeom>
        <a:solidFill>
          <a:srgbClr val="EB641B">
            <a:hueOff val="5812304"/>
            <a:satOff val="-18573"/>
            <a:lumOff val="-4706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DA9B8D0-455A-4C79-B8B9-5BBF87DF843F}">
      <dgm:prSet phldrT="[Text]"/>
      <dgm:spPr>
        <a:xfrm>
          <a:off x="3315055" y="1183599"/>
          <a:ext cx="2180616" cy="946044"/>
        </a:xfrm>
        <a:prstGeom prst="roundRect">
          <a:avLst>
            <a:gd name="adj" fmla="val 10000"/>
          </a:avLst>
        </a:prstGeom>
        <a:solidFill>
          <a:srgbClr val="EB641B">
            <a:hueOff val="6340695"/>
            <a:satOff val="-20261"/>
            <a:lumOff val="-5134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5 AM Project Submission Opens</a:t>
          </a:r>
        </a:p>
      </dgm:t>
    </dgm:pt>
    <dgm:pt modelId="{7E7B690A-8552-498B-BDF6-B1DA0FCBEC75}" type="parTrans" cxnId="{7D090C94-4E43-4FA1-864C-E97035724C47}">
      <dgm:prSet/>
      <dgm:spPr/>
      <dgm:t>
        <a:bodyPr/>
        <a:lstStyle/>
        <a:p>
          <a:endParaRPr lang="en-US"/>
        </a:p>
      </dgm:t>
    </dgm:pt>
    <dgm:pt modelId="{76077073-BA49-4FEB-8B4F-7B7B4D917707}" type="sibTrans" cxnId="{7D090C94-4E43-4FA1-864C-E97035724C47}">
      <dgm:prSet/>
      <dgm:spPr>
        <a:xfrm rot="16200000">
          <a:off x="3843305" y="654083"/>
          <a:ext cx="1176078" cy="141906"/>
        </a:xfrm>
        <a:prstGeom prst="rect">
          <a:avLst/>
        </a:prstGeom>
        <a:solidFill>
          <a:srgbClr val="EB641B">
            <a:hueOff val="6974765"/>
            <a:satOff val="-22287"/>
            <a:lumOff val="-5647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25D0335-EED4-4D5C-9937-D9647DC03D41}">
      <dgm:prSet phldrT="[Text]"/>
      <dgm:spPr>
        <a:xfrm>
          <a:off x="3315055" y="1044"/>
          <a:ext cx="2180616" cy="946044"/>
        </a:xfrm>
        <a:prstGeom prst="roundRect">
          <a:avLst>
            <a:gd name="adj" fmla="val 10000"/>
          </a:avLst>
        </a:prstGeom>
        <a:solidFill>
          <a:srgbClr val="EB641B">
            <a:hueOff val="7397477"/>
            <a:satOff val="-23638"/>
            <a:lumOff val="-5989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6:30 AM    Judging Starts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D8533DF5-3772-4D46-8D57-87DF93EBD7DF}" type="parTrans" cxnId="{2D126115-FB53-4BF8-8BF1-66AC85D18762}">
      <dgm:prSet/>
      <dgm:spPr/>
      <dgm:t>
        <a:bodyPr/>
        <a:lstStyle/>
        <a:p>
          <a:endParaRPr lang="en-US"/>
        </a:p>
      </dgm:t>
    </dgm:pt>
    <dgm:pt modelId="{BC1F78F9-6790-4C3A-A5D7-5E3513D32E32}" type="sibTrans" cxnId="{2D126115-FB53-4BF8-8BF1-66AC85D18762}">
      <dgm:prSet/>
      <dgm:spPr>
        <a:xfrm rot="21598805">
          <a:off x="3940059" y="161434"/>
          <a:ext cx="3003094" cy="141906"/>
        </a:xfrm>
        <a:prstGeom prst="rect">
          <a:avLst/>
        </a:prstGeom>
        <a:solidFill>
          <a:srgbClr val="EB641B">
            <a:hueOff val="8137225"/>
            <a:satOff val="-26002"/>
            <a:lumOff val="-6588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46A1B74-DDA6-4352-BE3A-CDC29D8FAD76}">
      <dgm:prSet phldrT="[Text]"/>
      <dgm:spPr>
        <a:xfrm>
          <a:off x="6400800" y="0"/>
          <a:ext cx="2032624" cy="946044"/>
        </a:xfrm>
        <a:prstGeom prst="roundRect">
          <a:avLst>
            <a:gd name="adj" fmla="val 10000"/>
          </a:avLst>
        </a:prstGeom>
        <a:solidFill>
          <a:srgbClr val="EB641B">
            <a:hueOff val="8454260"/>
            <a:satOff val="-27015"/>
            <a:lumOff val="-6845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 7 AM                    End Hack, Breakfast 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ECEEA84-5CA1-4458-851D-6F7287B675CC}" type="parTrans" cxnId="{C92A7B23-69A7-4D75-BBC8-6EC1381C8121}">
      <dgm:prSet/>
      <dgm:spPr/>
      <dgm:t>
        <a:bodyPr/>
        <a:lstStyle/>
        <a:p>
          <a:endParaRPr lang="en-US"/>
        </a:p>
      </dgm:t>
    </dgm:pt>
    <dgm:pt modelId="{28290B71-FB02-4312-8DD8-805989BD837F}" type="sibTrans" cxnId="{C92A7B23-69A7-4D75-BBC8-6EC1381C8121}">
      <dgm:prSet/>
      <dgm:spPr>
        <a:xfrm rot="5400000">
          <a:off x="6875765" y="744230"/>
          <a:ext cx="1173167" cy="141906"/>
        </a:xfrm>
        <a:prstGeom prst="rect">
          <a:avLst/>
        </a:prstGeom>
        <a:solidFill>
          <a:srgbClr val="EB641B">
            <a:hueOff val="9299686"/>
            <a:satOff val="-29716"/>
            <a:lumOff val="-753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15234FFF-4F91-4FC5-95A8-B38CC23E4E53}">
      <dgm:prSet phldrT="[Text]"/>
      <dgm:spPr>
        <a:xfrm>
          <a:off x="6400800" y="1179645"/>
          <a:ext cx="2032624" cy="946044"/>
        </a:xfrm>
        <a:prstGeom prst="roundRect">
          <a:avLst>
            <a:gd name="adj" fmla="val 10000"/>
          </a:avLst>
        </a:prstGeom>
        <a:solidFill>
          <a:srgbClr val="EB641B">
            <a:hueOff val="9511042"/>
            <a:satOff val="-30391"/>
            <a:lumOff val="-7701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 9 AM                 Final Pitches, Judging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BA523BDE-4579-4FFE-A62E-3A997823B312}" type="parTrans" cxnId="{0DD84FE5-1B16-4F4C-9AAC-D23AAFAAFCDD}">
      <dgm:prSet/>
      <dgm:spPr/>
      <dgm:t>
        <a:bodyPr/>
        <a:lstStyle/>
        <a:p>
          <a:endParaRPr lang="en-US"/>
        </a:p>
      </dgm:t>
    </dgm:pt>
    <dgm:pt modelId="{E619C342-9422-4D2C-B5A0-99575208679A}" type="sibTrans" cxnId="{0DD84FE5-1B16-4F4C-9AAC-D23AAFAAFCDD}">
      <dgm:prSet/>
      <dgm:spPr>
        <a:xfrm rot="5400000">
          <a:off x="6874318" y="1925331"/>
          <a:ext cx="1176078" cy="141906"/>
        </a:xfrm>
        <a:prstGeom prst="rect">
          <a:avLst/>
        </a:prstGeom>
        <a:solidFill>
          <a:srgbClr val="EB641B">
            <a:hueOff val="10462147"/>
            <a:satOff val="-33430"/>
            <a:lumOff val="-847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A830DCB-621E-4D10-BA43-F34B013A6042}">
      <dgm:prSet phldrT="[Text]"/>
      <dgm:spPr>
        <a:xfrm>
          <a:off x="6400800" y="2362201"/>
          <a:ext cx="2032624" cy="946044"/>
        </a:xfrm>
        <a:prstGeom prst="roundRect">
          <a:avLst>
            <a:gd name="adj" fmla="val 10000"/>
          </a:avLst>
        </a:prstGeom>
        <a:solidFill>
          <a:srgbClr val="EB641B">
            <a:hueOff val="10567825"/>
            <a:satOff val="-33768"/>
            <a:lumOff val="-8556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 10 AM               AWARDS Ceremony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9D3D9AB3-C1A8-4213-B2D0-39BC8A36CD25}" type="parTrans" cxnId="{DDBDCAC3-0A7B-4CAD-BD33-24CDDDC1BE88}">
      <dgm:prSet/>
      <dgm:spPr/>
      <dgm:t>
        <a:bodyPr/>
        <a:lstStyle/>
        <a:p>
          <a:endParaRPr lang="en-US"/>
        </a:p>
      </dgm:t>
    </dgm:pt>
    <dgm:pt modelId="{4DBFCAB8-E8BD-4930-814E-A671CAAF1ADF}" type="sibTrans" cxnId="{DDBDCAC3-0A7B-4CAD-BD33-24CDDDC1BE88}">
      <dgm:prSet/>
      <dgm:spPr>
        <a:xfrm rot="5400000">
          <a:off x="6875818" y="3106382"/>
          <a:ext cx="1173069" cy="141906"/>
        </a:xfrm>
        <a:prstGeom prst="rect">
          <a:avLst/>
        </a:prstGeom>
        <a:solidFill>
          <a:srgbClr val="EB641B">
            <a:hueOff val="11624607"/>
            <a:satOff val="-37145"/>
            <a:lumOff val="-941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FAE5A393-34A2-43EF-A447-91346A0B3C2A}">
      <dgm:prSet phldrT="[Text]"/>
      <dgm:spPr>
        <a:xfrm>
          <a:off x="6400800" y="3541748"/>
          <a:ext cx="2032624" cy="946044"/>
        </a:xfrm>
        <a:prstGeom prst="roundRect">
          <a:avLst>
            <a:gd name="adj" fmla="val 10000"/>
          </a:avLst>
        </a:prstGeom>
        <a:solidFill>
          <a:srgbClr val="EB641B">
            <a:hueOff val="11624607"/>
            <a:satOff val="-37145"/>
            <a:lumOff val="-9412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11 AM Cleanup Starts, BYE!!</a:t>
          </a:r>
          <a:endParaRPr lang="en-US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gm:t>
    </dgm:pt>
    <dgm:pt modelId="{09A68695-BAD8-45C3-8E65-23A00677C4E5}" type="parTrans" cxnId="{2BAC7D11-85C1-49C8-99F3-279C0E4D709D}">
      <dgm:prSet/>
      <dgm:spPr/>
      <dgm:t>
        <a:bodyPr/>
        <a:lstStyle/>
        <a:p>
          <a:endParaRPr lang="en-US"/>
        </a:p>
      </dgm:t>
    </dgm:pt>
    <dgm:pt modelId="{50F4B166-2E2A-42B3-A28D-6B61D793D0FF}" type="sibTrans" cxnId="{2BAC7D11-85C1-49C8-99F3-279C0E4D709D}">
      <dgm:prSet/>
      <dgm:spPr/>
      <dgm:t>
        <a:bodyPr/>
        <a:lstStyle/>
        <a:p>
          <a:endParaRPr lang="en-US"/>
        </a:p>
      </dgm:t>
    </dgm:pt>
    <dgm:pt modelId="{F9F0B5FF-6D84-404D-8BEC-404EB119D21B}" type="pres">
      <dgm:prSet presAssocID="{AE1BA684-CB25-4F90-A0ED-187110E4FDD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E80C827A-5658-49FE-BCF6-11400A8CAA50}" type="pres">
      <dgm:prSet presAssocID="{2690CB8F-0F4B-42A1-A7FD-556906F7CBDF}" presName="compNode" presStyleCnt="0"/>
      <dgm:spPr/>
    </dgm:pt>
    <dgm:pt modelId="{DABCB29C-EC94-43F8-93E7-7632ABED2631}" type="pres">
      <dgm:prSet presAssocID="{2690CB8F-0F4B-42A1-A7FD-556906F7CBDF}" presName="dummyConnPt" presStyleCnt="0"/>
      <dgm:spPr/>
    </dgm:pt>
    <dgm:pt modelId="{68788604-257C-4458-915C-B89363014102}" type="pres">
      <dgm:prSet presAssocID="{2690CB8F-0F4B-42A1-A7FD-556906F7CBDF}" presName="node" presStyleLbl="node1" presStyleIdx="0" presStyleCnt="12" custScaleX="131940" custLinFactNeighborX="-21144" custLinFactNeighborY="3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22A83-9FC0-462B-918D-3C6C43201DD3}" type="pres">
      <dgm:prSet presAssocID="{9C94E1C8-F425-4F33-A23E-0E906BB1E29C}" presName="sibTrans" presStyleLbl="bgSibTrans2D1" presStyleIdx="0" presStyleCnt="11" custLinFactNeighborX="37451" custLinFactNeighborY="18556"/>
      <dgm:spPr/>
      <dgm:t>
        <a:bodyPr/>
        <a:lstStyle/>
        <a:p>
          <a:endParaRPr lang="en-US"/>
        </a:p>
      </dgm:t>
    </dgm:pt>
    <dgm:pt modelId="{A5F242DE-CC0E-451D-AADF-E4E5282EAA93}" type="pres">
      <dgm:prSet presAssocID="{4B6BD64D-8A8C-49B3-96D2-A7FB0071D29D}" presName="compNode" presStyleCnt="0"/>
      <dgm:spPr/>
    </dgm:pt>
    <dgm:pt modelId="{4070C58B-F501-4953-9D21-88F7DFAA0FB1}" type="pres">
      <dgm:prSet presAssocID="{4B6BD64D-8A8C-49B3-96D2-A7FB0071D29D}" presName="dummyConnPt" presStyleCnt="0"/>
      <dgm:spPr/>
    </dgm:pt>
    <dgm:pt modelId="{01A3EC15-9FFA-45B9-B67B-91BD282D638F}" type="pres">
      <dgm:prSet presAssocID="{4B6BD64D-8A8C-49B3-96D2-A7FB0071D29D}" presName="node" presStyleLbl="node1" presStyleIdx="1" presStyleCnt="12" custScaleX="131940" custLinFactNeighborX="-21144" custLinFactNeighborY="-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92E9D-318C-4B69-A1FB-C23F949B8CD4}" type="pres">
      <dgm:prSet presAssocID="{7B0F316A-1696-4751-ABB8-8A01203B6C9C}" presName="sibTrans" presStyleLbl="bgSibTrans2D1" presStyleIdx="1" presStyleCnt="11" custLinFactNeighborX="35284" custLinFactNeighborY="18556"/>
      <dgm:spPr/>
      <dgm:t>
        <a:bodyPr/>
        <a:lstStyle/>
        <a:p>
          <a:endParaRPr lang="en-US"/>
        </a:p>
      </dgm:t>
    </dgm:pt>
    <dgm:pt modelId="{6A8CC251-6EF7-4A75-B183-C1D26BD396E8}" type="pres">
      <dgm:prSet presAssocID="{9BFFD373-E3FD-4B9C-BDB5-6F276C48E99A}" presName="compNode" presStyleCnt="0"/>
      <dgm:spPr/>
    </dgm:pt>
    <dgm:pt modelId="{5077ACEF-2203-41BE-B220-97DD4DA000D1}" type="pres">
      <dgm:prSet presAssocID="{9BFFD373-E3FD-4B9C-BDB5-6F276C48E99A}" presName="dummyConnPt" presStyleCnt="0"/>
      <dgm:spPr/>
    </dgm:pt>
    <dgm:pt modelId="{0B3BE07D-19A7-4876-85B2-966AAA1F7A42}" type="pres">
      <dgm:prSet presAssocID="{9BFFD373-E3FD-4B9C-BDB5-6F276C48E99A}" presName="node" presStyleLbl="node1" presStyleIdx="2" presStyleCnt="12" custScaleX="131940" custLinFactNeighborX="-21144" custLinFactNeighborY="-3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AF0A5-073B-4A86-8896-6C44BBCE3B09}" type="pres">
      <dgm:prSet presAssocID="{85C844B4-4E5C-40C8-8882-35048BF18ECC}" presName="sibTrans" presStyleLbl="bgSibTrans2D1" presStyleIdx="2" presStyleCnt="11" custLinFactNeighborX="34184" custLinFactNeighborY="18556"/>
      <dgm:spPr/>
      <dgm:t>
        <a:bodyPr/>
        <a:lstStyle/>
        <a:p>
          <a:endParaRPr lang="en-US"/>
        </a:p>
      </dgm:t>
    </dgm:pt>
    <dgm:pt modelId="{A2121C73-36F3-4B8B-B13B-D44124555E30}" type="pres">
      <dgm:prSet presAssocID="{5B23D10B-611A-4985-8C21-B28FE258DEBD}" presName="compNode" presStyleCnt="0"/>
      <dgm:spPr/>
    </dgm:pt>
    <dgm:pt modelId="{5E7FA59A-2B27-420C-B64E-56002654D826}" type="pres">
      <dgm:prSet presAssocID="{5B23D10B-611A-4985-8C21-B28FE258DEBD}" presName="dummyConnPt" presStyleCnt="0"/>
      <dgm:spPr/>
    </dgm:pt>
    <dgm:pt modelId="{82A6A805-F41F-4026-A916-6BD196F0DED1}" type="pres">
      <dgm:prSet presAssocID="{5B23D10B-611A-4985-8C21-B28FE258DEBD}" presName="node" presStyleLbl="node1" presStyleIdx="3" presStyleCnt="12" custScaleX="131940" custLinFactNeighborX="-21144" custLinFactNeighborY="3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D52DDE-426E-4D76-935F-5638411D348D}" type="pres">
      <dgm:prSet presAssocID="{3D1A15BB-07B8-4EBB-BF90-624B68E4E875}" presName="sibTrans" presStyleLbl="bgSibTrans2D1" presStyleIdx="3" presStyleCnt="11" custLinFactY="96025" custLinFactNeighborX="1562" custLinFactNeighborY="100000"/>
      <dgm:spPr/>
      <dgm:t>
        <a:bodyPr/>
        <a:lstStyle/>
        <a:p>
          <a:endParaRPr lang="en-US"/>
        </a:p>
      </dgm:t>
    </dgm:pt>
    <dgm:pt modelId="{FCC985FF-B463-4606-989D-B8DF419F30BE}" type="pres">
      <dgm:prSet presAssocID="{4087A45F-1B9A-4F16-B044-8443EF1AA19F}" presName="compNode" presStyleCnt="0"/>
      <dgm:spPr/>
    </dgm:pt>
    <dgm:pt modelId="{B9A9EE0E-95D3-43A6-B343-0239FF0C44B7}" type="pres">
      <dgm:prSet presAssocID="{4087A45F-1B9A-4F16-B044-8443EF1AA19F}" presName="dummyConnPt" presStyleCnt="0"/>
      <dgm:spPr/>
    </dgm:pt>
    <dgm:pt modelId="{A262EB89-B887-44A2-A77B-2C4F7E8E8294}" type="pres">
      <dgm:prSet presAssocID="{4087A45F-1B9A-4F16-B044-8443EF1AA19F}" presName="node" presStyleLbl="node1" presStyleIdx="4" presStyleCnt="12" custScaleX="138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108AF-EC66-41FB-9031-AC8FEFFCFEC1}" type="pres">
      <dgm:prSet presAssocID="{FD60BB5B-8282-4CCF-A004-EA8E627B2B5B}" presName="sibTrans" presStyleLbl="bgSibTrans2D1" presStyleIdx="4" presStyleCnt="11" custLinFactNeighborX="42154" custLinFactNeighborY="-69871"/>
      <dgm:spPr/>
      <dgm:t>
        <a:bodyPr/>
        <a:lstStyle/>
        <a:p>
          <a:endParaRPr lang="en-US"/>
        </a:p>
      </dgm:t>
    </dgm:pt>
    <dgm:pt modelId="{A499C4D2-40E0-4991-B688-81A1CCE237AE}" type="pres">
      <dgm:prSet presAssocID="{72B1015F-EA93-4744-8383-A525768D6843}" presName="compNode" presStyleCnt="0"/>
      <dgm:spPr/>
    </dgm:pt>
    <dgm:pt modelId="{6E794A9F-520C-4248-BE55-99DE7C823BF2}" type="pres">
      <dgm:prSet presAssocID="{72B1015F-EA93-4744-8383-A525768D6843}" presName="dummyConnPt" presStyleCnt="0"/>
      <dgm:spPr/>
    </dgm:pt>
    <dgm:pt modelId="{678DABDD-CE4C-48B3-B68B-794D6F0FB56A}" type="pres">
      <dgm:prSet presAssocID="{72B1015F-EA93-4744-8383-A525768D6843}" presName="node" presStyleLbl="node1" presStyleIdx="5" presStyleCnt="12" custScaleX="138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A9492-32B5-4780-A05E-4CEB05466976}" type="pres">
      <dgm:prSet presAssocID="{8912142E-F764-443A-801D-A44A8F37BAE1}" presName="sibTrans" presStyleLbl="bgSibTrans2D1" presStyleIdx="5" presStyleCnt="11" custLinFactNeighborX="42154" custLinFactNeighborY="-69871"/>
      <dgm:spPr/>
      <dgm:t>
        <a:bodyPr/>
        <a:lstStyle/>
        <a:p>
          <a:endParaRPr lang="en-US"/>
        </a:p>
      </dgm:t>
    </dgm:pt>
    <dgm:pt modelId="{87187D61-B940-4012-BBE4-75675E25626B}" type="pres">
      <dgm:prSet presAssocID="{0DA9B8D0-455A-4C79-B8B9-5BBF87DF843F}" presName="compNode" presStyleCnt="0"/>
      <dgm:spPr/>
    </dgm:pt>
    <dgm:pt modelId="{E0E9BFC6-9544-410F-A8ED-578992C5EDAE}" type="pres">
      <dgm:prSet presAssocID="{0DA9B8D0-455A-4C79-B8B9-5BBF87DF843F}" presName="dummyConnPt" presStyleCnt="0"/>
      <dgm:spPr/>
    </dgm:pt>
    <dgm:pt modelId="{1F54D76C-DDA3-4750-9A11-2E182A222413}" type="pres">
      <dgm:prSet presAssocID="{0DA9B8D0-455A-4C79-B8B9-5BBF87DF843F}" presName="node" presStyleLbl="node1" presStyleIdx="6" presStyleCnt="12" custScaleX="138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BD723-ED3B-4E00-B9D9-01A515BE7054}" type="pres">
      <dgm:prSet presAssocID="{76077073-BA49-4FEB-8B4F-7B7B4D917707}" presName="sibTrans" presStyleLbl="bgSibTrans2D1" presStyleIdx="6" presStyleCnt="11" custLinFactNeighborX="42154" custLinFactNeighborY="-69871"/>
      <dgm:spPr/>
      <dgm:t>
        <a:bodyPr/>
        <a:lstStyle/>
        <a:p>
          <a:endParaRPr lang="en-US"/>
        </a:p>
      </dgm:t>
    </dgm:pt>
    <dgm:pt modelId="{90BF95D2-1102-4537-A3F6-A9C6DD06547D}" type="pres">
      <dgm:prSet presAssocID="{F25D0335-EED4-4D5C-9937-D9647DC03D41}" presName="compNode" presStyleCnt="0"/>
      <dgm:spPr/>
    </dgm:pt>
    <dgm:pt modelId="{BDD76D9C-BAF1-4C10-A1ED-61CC7B192CF0}" type="pres">
      <dgm:prSet presAssocID="{F25D0335-EED4-4D5C-9937-D9647DC03D41}" presName="dummyConnPt" presStyleCnt="0"/>
      <dgm:spPr/>
    </dgm:pt>
    <dgm:pt modelId="{00D04634-FC77-406B-8418-A19A2233D6C4}" type="pres">
      <dgm:prSet presAssocID="{F25D0335-EED4-4D5C-9937-D9647DC03D41}" presName="node" presStyleLbl="node1" presStyleIdx="7" presStyleCnt="12" custScaleX="138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27EEA-1B90-472F-B225-8EF42122240B}" type="pres">
      <dgm:prSet presAssocID="{BC1F78F9-6790-4C3A-A5D7-5E3513D32E32}" presName="sibTrans" presStyleLbl="bgSibTrans2D1" presStyleIdx="7" presStyleCnt="11"/>
      <dgm:spPr/>
      <dgm:t>
        <a:bodyPr/>
        <a:lstStyle/>
        <a:p>
          <a:endParaRPr lang="en-US"/>
        </a:p>
      </dgm:t>
    </dgm:pt>
    <dgm:pt modelId="{1C960485-763E-4134-903A-2530213B7DA4}" type="pres">
      <dgm:prSet presAssocID="{446A1B74-DDA6-4352-BE3A-CDC29D8FAD76}" presName="compNode" presStyleCnt="0"/>
      <dgm:spPr/>
    </dgm:pt>
    <dgm:pt modelId="{94B03A21-58AB-4D9E-AD56-892B65F4E96C}" type="pres">
      <dgm:prSet presAssocID="{446A1B74-DDA6-4352-BE3A-CDC29D8FAD76}" presName="dummyConnPt" presStyleCnt="0"/>
      <dgm:spPr/>
    </dgm:pt>
    <dgm:pt modelId="{33EC124B-A295-424A-B613-F7558D46AB3C}" type="pres">
      <dgm:prSet presAssocID="{446A1B74-DDA6-4352-BE3A-CDC29D8FAD76}" presName="node" presStyleLbl="node1" presStyleIdx="8" presStyleCnt="12" custScaleX="128913" custLinFactNeighborX="24405" custLinFactNeighborY="-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49F8F6-C999-4437-B89C-7D19324B5E18}" type="pres">
      <dgm:prSet presAssocID="{28290B71-FB02-4312-8DD8-805989BD837F}" presName="sibTrans" presStyleLbl="bgSibTrans2D1" presStyleIdx="8" presStyleCnt="11" custLinFactNeighborX="43900" custLinFactNeighborY="-4584"/>
      <dgm:spPr/>
      <dgm:t>
        <a:bodyPr/>
        <a:lstStyle/>
        <a:p>
          <a:endParaRPr lang="en-US"/>
        </a:p>
      </dgm:t>
    </dgm:pt>
    <dgm:pt modelId="{EBDBC949-A260-45B1-AA8D-461A44EED7EF}" type="pres">
      <dgm:prSet presAssocID="{15234FFF-4F91-4FC5-95A8-B38CC23E4E53}" presName="compNode" presStyleCnt="0"/>
      <dgm:spPr/>
    </dgm:pt>
    <dgm:pt modelId="{D2A8C643-4368-4904-8F71-255B16C9A465}" type="pres">
      <dgm:prSet presAssocID="{15234FFF-4F91-4FC5-95A8-B38CC23E4E53}" presName="dummyConnPt" presStyleCnt="0"/>
      <dgm:spPr/>
    </dgm:pt>
    <dgm:pt modelId="{34D88C7E-FCEF-43F8-B15A-C750E5177CEB}" type="pres">
      <dgm:prSet presAssocID="{15234FFF-4F91-4FC5-95A8-B38CC23E4E53}" presName="node" presStyleLbl="node1" presStyleIdx="9" presStyleCnt="12" custScaleX="128913" custLinFactNeighborX="24405" custLinFactNeighborY="-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60866-327B-4D52-8463-6FB09EEECF5A}" type="pres">
      <dgm:prSet presAssocID="{E619C342-9422-4D2C-B5A0-99575208679A}" presName="sibTrans" presStyleLbl="bgSibTrans2D1" presStyleIdx="9" presStyleCnt="11" custLinFactNeighborX="43792" custLinFactNeighborY="-4584"/>
      <dgm:spPr/>
      <dgm:t>
        <a:bodyPr/>
        <a:lstStyle/>
        <a:p>
          <a:endParaRPr lang="en-US"/>
        </a:p>
      </dgm:t>
    </dgm:pt>
    <dgm:pt modelId="{9DC5874B-A0AF-4385-B64A-C514FCFB1EB2}" type="pres">
      <dgm:prSet presAssocID="{4A830DCB-621E-4D10-BA43-F34B013A6042}" presName="compNode" presStyleCnt="0"/>
      <dgm:spPr/>
    </dgm:pt>
    <dgm:pt modelId="{2C22BB56-AA3C-490C-A1EF-F7F696BB92DF}" type="pres">
      <dgm:prSet presAssocID="{4A830DCB-621E-4D10-BA43-F34B013A6042}" presName="dummyConnPt" presStyleCnt="0"/>
      <dgm:spPr/>
    </dgm:pt>
    <dgm:pt modelId="{0B2100EA-32DE-422C-A709-7563E230FA85}" type="pres">
      <dgm:prSet presAssocID="{4A830DCB-621E-4D10-BA43-F34B013A6042}" presName="node" presStyleLbl="node1" presStyleIdx="10" presStyleCnt="12" custScaleX="128913" custLinFactNeighborX="24405" custLinFactNeighborY="-4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CC369E-2387-4C92-81EA-D563C4CAA01D}" type="pres">
      <dgm:prSet presAssocID="{4DBFCAB8-E8BD-4930-814E-A671CAAF1ADF}" presName="sibTrans" presStyleLbl="bgSibTrans2D1" presStyleIdx="10" presStyleCnt="11" custLinFactNeighborX="43904" custLinFactNeighborY="-4584"/>
      <dgm:spPr/>
      <dgm:t>
        <a:bodyPr/>
        <a:lstStyle/>
        <a:p>
          <a:endParaRPr lang="en-US"/>
        </a:p>
      </dgm:t>
    </dgm:pt>
    <dgm:pt modelId="{CA3F13B2-923F-4CB5-8119-AC1CFF2BC2C7}" type="pres">
      <dgm:prSet presAssocID="{FAE5A393-34A2-43EF-A447-91346A0B3C2A}" presName="compNode" presStyleCnt="0"/>
      <dgm:spPr/>
    </dgm:pt>
    <dgm:pt modelId="{95ADDF14-A4A5-4929-B052-D0D3F7616E49}" type="pres">
      <dgm:prSet presAssocID="{FAE5A393-34A2-43EF-A447-91346A0B3C2A}" presName="dummyConnPt" presStyleCnt="0"/>
      <dgm:spPr/>
    </dgm:pt>
    <dgm:pt modelId="{63830B09-98A5-48DD-AB8C-C13BD7F3F245}" type="pres">
      <dgm:prSet presAssocID="{FAE5A393-34A2-43EF-A447-91346A0B3C2A}" presName="node" presStyleLbl="node1" presStyleIdx="11" presStyleCnt="12" custScaleX="128913" custLinFactNeighborX="24405" custLinFactNeighborY="-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BBB95D-D8BF-4CFB-A0D0-C0449F2FCCED}" srcId="{AE1BA684-CB25-4F90-A0ED-187110E4FDD2}" destId="{4087A45F-1B9A-4F16-B044-8443EF1AA19F}" srcOrd="4" destOrd="0" parTransId="{5031F4DB-4AF9-40A4-A9D4-2CF6AAF34D4B}" sibTransId="{FD60BB5B-8282-4CCF-A004-EA8E627B2B5B}"/>
    <dgm:cxn modelId="{5C6770F3-1B37-4516-8A06-1176468B5FAC}" type="presOf" srcId="{FD60BB5B-8282-4CCF-A004-EA8E627B2B5B}" destId="{8DE108AF-EC66-41FB-9031-AC8FEFFCFEC1}" srcOrd="0" destOrd="0" presId="urn:microsoft.com/office/officeart/2005/8/layout/bProcess4"/>
    <dgm:cxn modelId="{E4C523D0-2FC1-4243-BFF1-0ADE4C16D0E7}" type="presOf" srcId="{FAE5A393-34A2-43EF-A447-91346A0B3C2A}" destId="{63830B09-98A5-48DD-AB8C-C13BD7F3F245}" srcOrd="0" destOrd="0" presId="urn:microsoft.com/office/officeart/2005/8/layout/bProcess4"/>
    <dgm:cxn modelId="{B8B406B5-6E26-4B18-A248-A2E27021A8B5}" type="presOf" srcId="{3D1A15BB-07B8-4EBB-BF90-624B68E4E875}" destId="{DED52DDE-426E-4D76-935F-5638411D348D}" srcOrd="0" destOrd="0" presId="urn:microsoft.com/office/officeart/2005/8/layout/bProcess4"/>
    <dgm:cxn modelId="{815A3A47-1BD6-42CB-815A-E2486FB188C4}" type="presOf" srcId="{5B23D10B-611A-4985-8C21-B28FE258DEBD}" destId="{82A6A805-F41F-4026-A916-6BD196F0DED1}" srcOrd="0" destOrd="0" presId="urn:microsoft.com/office/officeart/2005/8/layout/bProcess4"/>
    <dgm:cxn modelId="{E7B8D07F-38A5-4F78-B76A-B67D87D94A7A}" type="presOf" srcId="{28290B71-FB02-4312-8DD8-805989BD837F}" destId="{5D49F8F6-C999-4437-B89C-7D19324B5E18}" srcOrd="0" destOrd="0" presId="urn:microsoft.com/office/officeart/2005/8/layout/bProcess4"/>
    <dgm:cxn modelId="{DB791F83-A87A-4ACE-B791-9FBD81831D2A}" type="presOf" srcId="{0DA9B8D0-455A-4C79-B8B9-5BBF87DF843F}" destId="{1F54D76C-DDA3-4750-9A11-2E182A222413}" srcOrd="0" destOrd="0" presId="urn:microsoft.com/office/officeart/2005/8/layout/bProcess4"/>
    <dgm:cxn modelId="{7234E4AD-ADAC-45C9-8528-ACC5ECD3B31D}" type="presOf" srcId="{4087A45F-1B9A-4F16-B044-8443EF1AA19F}" destId="{A262EB89-B887-44A2-A77B-2C4F7E8E8294}" srcOrd="0" destOrd="0" presId="urn:microsoft.com/office/officeart/2005/8/layout/bProcess4"/>
    <dgm:cxn modelId="{76B536B4-D97F-4AB2-B0F0-842B05A603F3}" type="presOf" srcId="{8912142E-F764-443A-801D-A44A8F37BAE1}" destId="{431A9492-32B5-4780-A05E-4CEB05466976}" srcOrd="0" destOrd="0" presId="urn:microsoft.com/office/officeart/2005/8/layout/bProcess4"/>
    <dgm:cxn modelId="{B59967E7-6D62-4AC4-9C92-302D24BA174D}" type="presOf" srcId="{BC1F78F9-6790-4C3A-A5D7-5E3513D32E32}" destId="{86E27EEA-1B90-472F-B225-8EF42122240B}" srcOrd="0" destOrd="0" presId="urn:microsoft.com/office/officeart/2005/8/layout/bProcess4"/>
    <dgm:cxn modelId="{3948B9FD-E208-41CE-96A9-BEBE74DD37A4}" type="presOf" srcId="{4DBFCAB8-E8BD-4930-814E-A671CAAF1ADF}" destId="{51CC369E-2387-4C92-81EA-D563C4CAA01D}" srcOrd="0" destOrd="0" presId="urn:microsoft.com/office/officeart/2005/8/layout/bProcess4"/>
    <dgm:cxn modelId="{035BA07D-64F8-4B46-AA8E-8B639791AAD9}" type="presOf" srcId="{72B1015F-EA93-4744-8383-A525768D6843}" destId="{678DABDD-CE4C-48B3-B68B-794D6F0FB56A}" srcOrd="0" destOrd="0" presId="urn:microsoft.com/office/officeart/2005/8/layout/bProcess4"/>
    <dgm:cxn modelId="{0DD84FE5-1B16-4F4C-9AAC-D23AAFAAFCDD}" srcId="{AE1BA684-CB25-4F90-A0ED-187110E4FDD2}" destId="{15234FFF-4F91-4FC5-95A8-B38CC23E4E53}" srcOrd="9" destOrd="0" parTransId="{BA523BDE-4579-4FFE-A62E-3A997823B312}" sibTransId="{E619C342-9422-4D2C-B5A0-99575208679A}"/>
    <dgm:cxn modelId="{7002F65E-A565-4FC3-952F-D0DECD6FC78B}" type="presOf" srcId="{9BFFD373-E3FD-4B9C-BDB5-6F276C48E99A}" destId="{0B3BE07D-19A7-4876-85B2-966AAA1F7A42}" srcOrd="0" destOrd="0" presId="urn:microsoft.com/office/officeart/2005/8/layout/bProcess4"/>
    <dgm:cxn modelId="{030DFDAD-7EDD-49C2-8176-3B904D7C30E5}" srcId="{AE1BA684-CB25-4F90-A0ED-187110E4FDD2}" destId="{9BFFD373-E3FD-4B9C-BDB5-6F276C48E99A}" srcOrd="2" destOrd="0" parTransId="{8E475A4A-CD27-484C-8595-C5B9B5DD2584}" sibTransId="{85C844B4-4E5C-40C8-8882-35048BF18ECC}"/>
    <dgm:cxn modelId="{2BAC7D11-85C1-49C8-99F3-279C0E4D709D}" srcId="{AE1BA684-CB25-4F90-A0ED-187110E4FDD2}" destId="{FAE5A393-34A2-43EF-A447-91346A0B3C2A}" srcOrd="11" destOrd="0" parTransId="{09A68695-BAD8-45C3-8E65-23A00677C4E5}" sibTransId="{50F4B166-2E2A-42B3-A28D-6B61D793D0FF}"/>
    <dgm:cxn modelId="{E860BD87-8903-403C-B9D8-424F162CF3D0}" type="presOf" srcId="{E619C342-9422-4D2C-B5A0-99575208679A}" destId="{DCD60866-327B-4D52-8463-6FB09EEECF5A}" srcOrd="0" destOrd="0" presId="urn:microsoft.com/office/officeart/2005/8/layout/bProcess4"/>
    <dgm:cxn modelId="{C0ECAF14-1DD8-4FAE-BA05-7ADCA2894A61}" type="presOf" srcId="{AE1BA684-CB25-4F90-A0ED-187110E4FDD2}" destId="{F9F0B5FF-6D84-404D-8BEC-404EB119D21B}" srcOrd="0" destOrd="0" presId="urn:microsoft.com/office/officeart/2005/8/layout/bProcess4"/>
    <dgm:cxn modelId="{2D126115-FB53-4BF8-8BF1-66AC85D18762}" srcId="{AE1BA684-CB25-4F90-A0ED-187110E4FDD2}" destId="{F25D0335-EED4-4D5C-9937-D9647DC03D41}" srcOrd="7" destOrd="0" parTransId="{D8533DF5-3772-4D46-8D57-87DF93EBD7DF}" sibTransId="{BC1F78F9-6790-4C3A-A5D7-5E3513D32E32}"/>
    <dgm:cxn modelId="{E579978F-5485-4CA3-8BE0-3F04BCBB3D2E}" srcId="{AE1BA684-CB25-4F90-A0ED-187110E4FDD2}" destId="{5B23D10B-611A-4985-8C21-B28FE258DEBD}" srcOrd="3" destOrd="0" parTransId="{72427E74-FE22-45EE-A609-EA043C99FBF5}" sibTransId="{3D1A15BB-07B8-4EBB-BF90-624B68E4E875}"/>
    <dgm:cxn modelId="{4D103EC6-09FC-44CF-B26F-16D2458D03FF}" srcId="{AE1BA684-CB25-4F90-A0ED-187110E4FDD2}" destId="{2690CB8F-0F4B-42A1-A7FD-556906F7CBDF}" srcOrd="0" destOrd="0" parTransId="{818EB26B-8483-4E23-9473-311E97698A17}" sibTransId="{9C94E1C8-F425-4F33-A23E-0E906BB1E29C}"/>
    <dgm:cxn modelId="{86D22C17-8EE7-4ABD-B93B-82C5D58BB91D}" type="presOf" srcId="{76077073-BA49-4FEB-8B4F-7B7B4D917707}" destId="{C31BD723-ED3B-4E00-B9D9-01A515BE7054}" srcOrd="0" destOrd="0" presId="urn:microsoft.com/office/officeart/2005/8/layout/bProcess4"/>
    <dgm:cxn modelId="{321FA8DF-E417-4D5F-A496-BB1882AC304B}" type="presOf" srcId="{446A1B74-DDA6-4352-BE3A-CDC29D8FAD76}" destId="{33EC124B-A295-424A-B613-F7558D46AB3C}" srcOrd="0" destOrd="0" presId="urn:microsoft.com/office/officeart/2005/8/layout/bProcess4"/>
    <dgm:cxn modelId="{C92A7B23-69A7-4D75-BBC8-6EC1381C8121}" srcId="{AE1BA684-CB25-4F90-A0ED-187110E4FDD2}" destId="{446A1B74-DDA6-4352-BE3A-CDC29D8FAD76}" srcOrd="8" destOrd="0" parTransId="{BECEEA84-5CA1-4458-851D-6F7287B675CC}" sibTransId="{28290B71-FB02-4312-8DD8-805989BD837F}"/>
    <dgm:cxn modelId="{AA7ADE25-BCC1-4C02-A2AD-DD14B3A61D3D}" type="presOf" srcId="{F25D0335-EED4-4D5C-9937-D9647DC03D41}" destId="{00D04634-FC77-406B-8418-A19A2233D6C4}" srcOrd="0" destOrd="0" presId="urn:microsoft.com/office/officeart/2005/8/layout/bProcess4"/>
    <dgm:cxn modelId="{76A66484-2701-4D43-8716-55202C1FFC46}" type="presOf" srcId="{2690CB8F-0F4B-42A1-A7FD-556906F7CBDF}" destId="{68788604-257C-4458-915C-B89363014102}" srcOrd="0" destOrd="0" presId="urn:microsoft.com/office/officeart/2005/8/layout/bProcess4"/>
    <dgm:cxn modelId="{87426173-1ED6-4BED-BD56-B4258866D3CD}" type="presOf" srcId="{15234FFF-4F91-4FC5-95A8-B38CC23E4E53}" destId="{34D88C7E-FCEF-43F8-B15A-C750E5177CEB}" srcOrd="0" destOrd="0" presId="urn:microsoft.com/office/officeart/2005/8/layout/bProcess4"/>
    <dgm:cxn modelId="{CA0AB555-1D0E-4F11-A025-E96B3B69F586}" type="presOf" srcId="{7B0F316A-1696-4751-ABB8-8A01203B6C9C}" destId="{D1992E9D-318C-4B69-A1FB-C23F949B8CD4}" srcOrd="0" destOrd="0" presId="urn:microsoft.com/office/officeart/2005/8/layout/bProcess4"/>
    <dgm:cxn modelId="{B28AA3A8-AE9B-4E7E-851C-EC21F15EAC54}" type="presOf" srcId="{4B6BD64D-8A8C-49B3-96D2-A7FB0071D29D}" destId="{01A3EC15-9FFA-45B9-B67B-91BD282D638F}" srcOrd="0" destOrd="0" presId="urn:microsoft.com/office/officeart/2005/8/layout/bProcess4"/>
    <dgm:cxn modelId="{7DF40E27-5341-4AAE-A30F-807B6C08E213}" srcId="{AE1BA684-CB25-4F90-A0ED-187110E4FDD2}" destId="{4B6BD64D-8A8C-49B3-96D2-A7FB0071D29D}" srcOrd="1" destOrd="0" parTransId="{2E05EFB9-7415-4F81-AFB7-73F82FF7C606}" sibTransId="{7B0F316A-1696-4751-ABB8-8A01203B6C9C}"/>
    <dgm:cxn modelId="{DDBDCAC3-0A7B-4CAD-BD33-24CDDDC1BE88}" srcId="{AE1BA684-CB25-4F90-A0ED-187110E4FDD2}" destId="{4A830DCB-621E-4D10-BA43-F34B013A6042}" srcOrd="10" destOrd="0" parTransId="{9D3D9AB3-C1A8-4213-B2D0-39BC8A36CD25}" sibTransId="{4DBFCAB8-E8BD-4930-814E-A671CAAF1ADF}"/>
    <dgm:cxn modelId="{AD47A31A-C60D-4375-AC0A-6C8420D3406C}" srcId="{AE1BA684-CB25-4F90-A0ED-187110E4FDD2}" destId="{72B1015F-EA93-4744-8383-A525768D6843}" srcOrd="5" destOrd="0" parTransId="{6D81EF89-AC19-452C-8DB8-E68DD021A87D}" sibTransId="{8912142E-F764-443A-801D-A44A8F37BAE1}"/>
    <dgm:cxn modelId="{7D090C94-4E43-4FA1-864C-E97035724C47}" srcId="{AE1BA684-CB25-4F90-A0ED-187110E4FDD2}" destId="{0DA9B8D0-455A-4C79-B8B9-5BBF87DF843F}" srcOrd="6" destOrd="0" parTransId="{7E7B690A-8552-498B-BDF6-B1DA0FCBEC75}" sibTransId="{76077073-BA49-4FEB-8B4F-7B7B4D917707}"/>
    <dgm:cxn modelId="{5D3D35ED-7D47-46F5-88C5-D96A8195F9F8}" type="presOf" srcId="{9C94E1C8-F425-4F33-A23E-0E906BB1E29C}" destId="{6FC22A83-9FC0-462B-918D-3C6C43201DD3}" srcOrd="0" destOrd="0" presId="urn:microsoft.com/office/officeart/2005/8/layout/bProcess4"/>
    <dgm:cxn modelId="{C2F1FAD0-CAB3-492A-843A-C10FB0E56B43}" type="presOf" srcId="{4A830DCB-621E-4D10-BA43-F34B013A6042}" destId="{0B2100EA-32DE-422C-A709-7563E230FA85}" srcOrd="0" destOrd="0" presId="urn:microsoft.com/office/officeart/2005/8/layout/bProcess4"/>
    <dgm:cxn modelId="{1373FE3D-7D89-468D-878D-AFCD49692BDF}" type="presOf" srcId="{85C844B4-4E5C-40C8-8882-35048BF18ECC}" destId="{25CAF0A5-073B-4A86-8896-6C44BBCE3B09}" srcOrd="0" destOrd="0" presId="urn:microsoft.com/office/officeart/2005/8/layout/bProcess4"/>
    <dgm:cxn modelId="{432566E2-C2E3-44BF-B01A-C7F6A77E9424}" type="presParOf" srcId="{F9F0B5FF-6D84-404D-8BEC-404EB119D21B}" destId="{E80C827A-5658-49FE-BCF6-11400A8CAA50}" srcOrd="0" destOrd="0" presId="urn:microsoft.com/office/officeart/2005/8/layout/bProcess4"/>
    <dgm:cxn modelId="{7B1F62B9-6F2B-4A0C-84D4-DC1EF025392D}" type="presParOf" srcId="{E80C827A-5658-49FE-BCF6-11400A8CAA50}" destId="{DABCB29C-EC94-43F8-93E7-7632ABED2631}" srcOrd="0" destOrd="0" presId="urn:microsoft.com/office/officeart/2005/8/layout/bProcess4"/>
    <dgm:cxn modelId="{B25CC5B9-5D84-4474-8E03-36F7A7F6D458}" type="presParOf" srcId="{E80C827A-5658-49FE-BCF6-11400A8CAA50}" destId="{68788604-257C-4458-915C-B89363014102}" srcOrd="1" destOrd="0" presId="urn:microsoft.com/office/officeart/2005/8/layout/bProcess4"/>
    <dgm:cxn modelId="{5C187B4F-F59C-4182-9189-76E62E472537}" type="presParOf" srcId="{F9F0B5FF-6D84-404D-8BEC-404EB119D21B}" destId="{6FC22A83-9FC0-462B-918D-3C6C43201DD3}" srcOrd="1" destOrd="0" presId="urn:microsoft.com/office/officeart/2005/8/layout/bProcess4"/>
    <dgm:cxn modelId="{03AE9457-0439-4776-AD88-9EB68E33DBE8}" type="presParOf" srcId="{F9F0B5FF-6D84-404D-8BEC-404EB119D21B}" destId="{A5F242DE-CC0E-451D-AADF-E4E5282EAA93}" srcOrd="2" destOrd="0" presId="urn:microsoft.com/office/officeart/2005/8/layout/bProcess4"/>
    <dgm:cxn modelId="{D7504D89-C139-47A7-8522-FF3E134D9121}" type="presParOf" srcId="{A5F242DE-CC0E-451D-AADF-E4E5282EAA93}" destId="{4070C58B-F501-4953-9D21-88F7DFAA0FB1}" srcOrd="0" destOrd="0" presId="urn:microsoft.com/office/officeart/2005/8/layout/bProcess4"/>
    <dgm:cxn modelId="{EC853921-9AF7-4A83-AF0F-BD16CF7853FD}" type="presParOf" srcId="{A5F242DE-CC0E-451D-AADF-E4E5282EAA93}" destId="{01A3EC15-9FFA-45B9-B67B-91BD282D638F}" srcOrd="1" destOrd="0" presId="urn:microsoft.com/office/officeart/2005/8/layout/bProcess4"/>
    <dgm:cxn modelId="{92E08973-9870-4579-9FEF-537082E9191B}" type="presParOf" srcId="{F9F0B5FF-6D84-404D-8BEC-404EB119D21B}" destId="{D1992E9D-318C-4B69-A1FB-C23F949B8CD4}" srcOrd="3" destOrd="0" presId="urn:microsoft.com/office/officeart/2005/8/layout/bProcess4"/>
    <dgm:cxn modelId="{C5057EAD-0ACE-4518-93E5-891AFCA1B03C}" type="presParOf" srcId="{F9F0B5FF-6D84-404D-8BEC-404EB119D21B}" destId="{6A8CC251-6EF7-4A75-B183-C1D26BD396E8}" srcOrd="4" destOrd="0" presId="urn:microsoft.com/office/officeart/2005/8/layout/bProcess4"/>
    <dgm:cxn modelId="{326DDF9F-24E8-465B-B00A-53D76E57CBE0}" type="presParOf" srcId="{6A8CC251-6EF7-4A75-B183-C1D26BD396E8}" destId="{5077ACEF-2203-41BE-B220-97DD4DA000D1}" srcOrd="0" destOrd="0" presId="urn:microsoft.com/office/officeart/2005/8/layout/bProcess4"/>
    <dgm:cxn modelId="{C7FC81E3-A109-4D85-9662-C85599B1F9E9}" type="presParOf" srcId="{6A8CC251-6EF7-4A75-B183-C1D26BD396E8}" destId="{0B3BE07D-19A7-4876-85B2-966AAA1F7A42}" srcOrd="1" destOrd="0" presId="urn:microsoft.com/office/officeart/2005/8/layout/bProcess4"/>
    <dgm:cxn modelId="{765722AF-CEDA-4243-B387-2354A3BD7BFB}" type="presParOf" srcId="{F9F0B5FF-6D84-404D-8BEC-404EB119D21B}" destId="{25CAF0A5-073B-4A86-8896-6C44BBCE3B09}" srcOrd="5" destOrd="0" presId="urn:microsoft.com/office/officeart/2005/8/layout/bProcess4"/>
    <dgm:cxn modelId="{DF8FD483-E803-4DA2-BC04-6A8107A52AAC}" type="presParOf" srcId="{F9F0B5FF-6D84-404D-8BEC-404EB119D21B}" destId="{A2121C73-36F3-4B8B-B13B-D44124555E30}" srcOrd="6" destOrd="0" presId="urn:microsoft.com/office/officeart/2005/8/layout/bProcess4"/>
    <dgm:cxn modelId="{8DEBECBF-DC82-4833-BF90-381178959B3D}" type="presParOf" srcId="{A2121C73-36F3-4B8B-B13B-D44124555E30}" destId="{5E7FA59A-2B27-420C-B64E-56002654D826}" srcOrd="0" destOrd="0" presId="urn:microsoft.com/office/officeart/2005/8/layout/bProcess4"/>
    <dgm:cxn modelId="{AB2D647F-D52B-4F28-9726-B21A6BA5BB06}" type="presParOf" srcId="{A2121C73-36F3-4B8B-B13B-D44124555E30}" destId="{82A6A805-F41F-4026-A916-6BD196F0DED1}" srcOrd="1" destOrd="0" presId="urn:microsoft.com/office/officeart/2005/8/layout/bProcess4"/>
    <dgm:cxn modelId="{DD95B418-94FC-416C-B3AD-CCC34A7F0715}" type="presParOf" srcId="{F9F0B5FF-6D84-404D-8BEC-404EB119D21B}" destId="{DED52DDE-426E-4D76-935F-5638411D348D}" srcOrd="7" destOrd="0" presId="urn:microsoft.com/office/officeart/2005/8/layout/bProcess4"/>
    <dgm:cxn modelId="{B3366941-4F67-4AE9-8886-90B70FFDF171}" type="presParOf" srcId="{F9F0B5FF-6D84-404D-8BEC-404EB119D21B}" destId="{FCC985FF-B463-4606-989D-B8DF419F30BE}" srcOrd="8" destOrd="0" presId="urn:microsoft.com/office/officeart/2005/8/layout/bProcess4"/>
    <dgm:cxn modelId="{5A18956F-793D-4B5E-8D48-4AD5703B29C2}" type="presParOf" srcId="{FCC985FF-B463-4606-989D-B8DF419F30BE}" destId="{B9A9EE0E-95D3-43A6-B343-0239FF0C44B7}" srcOrd="0" destOrd="0" presId="urn:microsoft.com/office/officeart/2005/8/layout/bProcess4"/>
    <dgm:cxn modelId="{758447CE-07FF-4133-8E91-80755B2CA7AC}" type="presParOf" srcId="{FCC985FF-B463-4606-989D-B8DF419F30BE}" destId="{A262EB89-B887-44A2-A77B-2C4F7E8E8294}" srcOrd="1" destOrd="0" presId="urn:microsoft.com/office/officeart/2005/8/layout/bProcess4"/>
    <dgm:cxn modelId="{6B9C90BA-DC0F-4AF4-B0A9-2F4DBD183EAB}" type="presParOf" srcId="{F9F0B5FF-6D84-404D-8BEC-404EB119D21B}" destId="{8DE108AF-EC66-41FB-9031-AC8FEFFCFEC1}" srcOrd="9" destOrd="0" presId="urn:microsoft.com/office/officeart/2005/8/layout/bProcess4"/>
    <dgm:cxn modelId="{4A3450D5-ED45-4F49-B266-0B7088EA2107}" type="presParOf" srcId="{F9F0B5FF-6D84-404D-8BEC-404EB119D21B}" destId="{A499C4D2-40E0-4991-B688-81A1CCE237AE}" srcOrd="10" destOrd="0" presId="urn:microsoft.com/office/officeart/2005/8/layout/bProcess4"/>
    <dgm:cxn modelId="{6DA42A7C-5B8C-4EC1-81DD-4DA16FCA44C4}" type="presParOf" srcId="{A499C4D2-40E0-4991-B688-81A1CCE237AE}" destId="{6E794A9F-520C-4248-BE55-99DE7C823BF2}" srcOrd="0" destOrd="0" presId="urn:microsoft.com/office/officeart/2005/8/layout/bProcess4"/>
    <dgm:cxn modelId="{A7411A2A-A264-408F-979E-5F7A3D55E602}" type="presParOf" srcId="{A499C4D2-40E0-4991-B688-81A1CCE237AE}" destId="{678DABDD-CE4C-48B3-B68B-794D6F0FB56A}" srcOrd="1" destOrd="0" presId="urn:microsoft.com/office/officeart/2005/8/layout/bProcess4"/>
    <dgm:cxn modelId="{FF478B2A-7DEB-4F13-8E28-EDBBF38388B0}" type="presParOf" srcId="{F9F0B5FF-6D84-404D-8BEC-404EB119D21B}" destId="{431A9492-32B5-4780-A05E-4CEB05466976}" srcOrd="11" destOrd="0" presId="urn:microsoft.com/office/officeart/2005/8/layout/bProcess4"/>
    <dgm:cxn modelId="{F416B5E2-1807-40C2-84AE-952D01BBFD28}" type="presParOf" srcId="{F9F0B5FF-6D84-404D-8BEC-404EB119D21B}" destId="{87187D61-B940-4012-BBE4-75675E25626B}" srcOrd="12" destOrd="0" presId="urn:microsoft.com/office/officeart/2005/8/layout/bProcess4"/>
    <dgm:cxn modelId="{752DE94B-5F1E-41F2-998B-E8D485B4D5E3}" type="presParOf" srcId="{87187D61-B940-4012-BBE4-75675E25626B}" destId="{E0E9BFC6-9544-410F-A8ED-578992C5EDAE}" srcOrd="0" destOrd="0" presId="urn:microsoft.com/office/officeart/2005/8/layout/bProcess4"/>
    <dgm:cxn modelId="{55A3E130-DF61-4EF5-8747-293FA6153D25}" type="presParOf" srcId="{87187D61-B940-4012-BBE4-75675E25626B}" destId="{1F54D76C-DDA3-4750-9A11-2E182A222413}" srcOrd="1" destOrd="0" presId="urn:microsoft.com/office/officeart/2005/8/layout/bProcess4"/>
    <dgm:cxn modelId="{4C1904AE-15FA-4F5B-9B69-48B897A79D76}" type="presParOf" srcId="{F9F0B5FF-6D84-404D-8BEC-404EB119D21B}" destId="{C31BD723-ED3B-4E00-B9D9-01A515BE7054}" srcOrd="13" destOrd="0" presId="urn:microsoft.com/office/officeart/2005/8/layout/bProcess4"/>
    <dgm:cxn modelId="{CEE49D47-65BE-442F-817C-48B9019AC309}" type="presParOf" srcId="{F9F0B5FF-6D84-404D-8BEC-404EB119D21B}" destId="{90BF95D2-1102-4537-A3F6-A9C6DD06547D}" srcOrd="14" destOrd="0" presId="urn:microsoft.com/office/officeart/2005/8/layout/bProcess4"/>
    <dgm:cxn modelId="{56BAB136-F0A0-4E69-93BE-2E3089A7B2E6}" type="presParOf" srcId="{90BF95D2-1102-4537-A3F6-A9C6DD06547D}" destId="{BDD76D9C-BAF1-4C10-A1ED-61CC7B192CF0}" srcOrd="0" destOrd="0" presId="urn:microsoft.com/office/officeart/2005/8/layout/bProcess4"/>
    <dgm:cxn modelId="{3CFD2B5C-9AB3-46FE-8A13-50B819B317C9}" type="presParOf" srcId="{90BF95D2-1102-4537-A3F6-A9C6DD06547D}" destId="{00D04634-FC77-406B-8418-A19A2233D6C4}" srcOrd="1" destOrd="0" presId="urn:microsoft.com/office/officeart/2005/8/layout/bProcess4"/>
    <dgm:cxn modelId="{51DE6FBA-158F-4437-8ABA-3A249907E310}" type="presParOf" srcId="{F9F0B5FF-6D84-404D-8BEC-404EB119D21B}" destId="{86E27EEA-1B90-472F-B225-8EF42122240B}" srcOrd="15" destOrd="0" presId="urn:microsoft.com/office/officeart/2005/8/layout/bProcess4"/>
    <dgm:cxn modelId="{A224CFEE-7E14-4D31-BB15-349D8C2F8B8D}" type="presParOf" srcId="{F9F0B5FF-6D84-404D-8BEC-404EB119D21B}" destId="{1C960485-763E-4134-903A-2530213B7DA4}" srcOrd="16" destOrd="0" presId="urn:microsoft.com/office/officeart/2005/8/layout/bProcess4"/>
    <dgm:cxn modelId="{2A83AFDF-A9D0-4E84-8355-DFBB5AB5CC6A}" type="presParOf" srcId="{1C960485-763E-4134-903A-2530213B7DA4}" destId="{94B03A21-58AB-4D9E-AD56-892B65F4E96C}" srcOrd="0" destOrd="0" presId="urn:microsoft.com/office/officeart/2005/8/layout/bProcess4"/>
    <dgm:cxn modelId="{B84749FF-9A28-4DEE-AFA6-2D4A92C78F7D}" type="presParOf" srcId="{1C960485-763E-4134-903A-2530213B7DA4}" destId="{33EC124B-A295-424A-B613-F7558D46AB3C}" srcOrd="1" destOrd="0" presId="urn:microsoft.com/office/officeart/2005/8/layout/bProcess4"/>
    <dgm:cxn modelId="{A8DE4598-F26B-46F0-B51F-8C9BA7B57579}" type="presParOf" srcId="{F9F0B5FF-6D84-404D-8BEC-404EB119D21B}" destId="{5D49F8F6-C999-4437-B89C-7D19324B5E18}" srcOrd="17" destOrd="0" presId="urn:microsoft.com/office/officeart/2005/8/layout/bProcess4"/>
    <dgm:cxn modelId="{AC35E566-DEF8-424A-9580-76D256F527F2}" type="presParOf" srcId="{F9F0B5FF-6D84-404D-8BEC-404EB119D21B}" destId="{EBDBC949-A260-45B1-AA8D-461A44EED7EF}" srcOrd="18" destOrd="0" presId="urn:microsoft.com/office/officeart/2005/8/layout/bProcess4"/>
    <dgm:cxn modelId="{4B73E135-7619-4398-9073-0F20C62B8966}" type="presParOf" srcId="{EBDBC949-A260-45B1-AA8D-461A44EED7EF}" destId="{D2A8C643-4368-4904-8F71-255B16C9A465}" srcOrd="0" destOrd="0" presId="urn:microsoft.com/office/officeart/2005/8/layout/bProcess4"/>
    <dgm:cxn modelId="{B57C663B-1082-445C-A71C-D96720581E9A}" type="presParOf" srcId="{EBDBC949-A260-45B1-AA8D-461A44EED7EF}" destId="{34D88C7E-FCEF-43F8-B15A-C750E5177CEB}" srcOrd="1" destOrd="0" presId="urn:microsoft.com/office/officeart/2005/8/layout/bProcess4"/>
    <dgm:cxn modelId="{A9990824-E64B-4258-9D1E-BEFA16BEEA0D}" type="presParOf" srcId="{F9F0B5FF-6D84-404D-8BEC-404EB119D21B}" destId="{DCD60866-327B-4D52-8463-6FB09EEECF5A}" srcOrd="19" destOrd="0" presId="urn:microsoft.com/office/officeart/2005/8/layout/bProcess4"/>
    <dgm:cxn modelId="{25DB1EAF-1AF0-4873-ADF5-F50EB2AD8E61}" type="presParOf" srcId="{F9F0B5FF-6D84-404D-8BEC-404EB119D21B}" destId="{9DC5874B-A0AF-4385-B64A-C514FCFB1EB2}" srcOrd="20" destOrd="0" presId="urn:microsoft.com/office/officeart/2005/8/layout/bProcess4"/>
    <dgm:cxn modelId="{86F65D5A-576C-430B-B011-CB31A8FAC34F}" type="presParOf" srcId="{9DC5874B-A0AF-4385-B64A-C514FCFB1EB2}" destId="{2C22BB56-AA3C-490C-A1EF-F7F696BB92DF}" srcOrd="0" destOrd="0" presId="urn:microsoft.com/office/officeart/2005/8/layout/bProcess4"/>
    <dgm:cxn modelId="{240DF503-40F5-4251-B892-41EB0D5D26C9}" type="presParOf" srcId="{9DC5874B-A0AF-4385-B64A-C514FCFB1EB2}" destId="{0B2100EA-32DE-422C-A709-7563E230FA85}" srcOrd="1" destOrd="0" presId="urn:microsoft.com/office/officeart/2005/8/layout/bProcess4"/>
    <dgm:cxn modelId="{CF067FCC-1A13-40AE-BC9E-6FCF26FB0759}" type="presParOf" srcId="{F9F0B5FF-6D84-404D-8BEC-404EB119D21B}" destId="{51CC369E-2387-4C92-81EA-D563C4CAA01D}" srcOrd="21" destOrd="0" presId="urn:microsoft.com/office/officeart/2005/8/layout/bProcess4"/>
    <dgm:cxn modelId="{647C3B2F-6287-4047-AB8A-F6208510187E}" type="presParOf" srcId="{F9F0B5FF-6D84-404D-8BEC-404EB119D21B}" destId="{CA3F13B2-923F-4CB5-8119-AC1CFF2BC2C7}" srcOrd="22" destOrd="0" presId="urn:microsoft.com/office/officeart/2005/8/layout/bProcess4"/>
    <dgm:cxn modelId="{85A1CE46-AF10-4AD9-A3A7-68F03F2D240F}" type="presParOf" srcId="{CA3F13B2-923F-4CB5-8119-AC1CFF2BC2C7}" destId="{95ADDF14-A4A5-4929-B052-D0D3F7616E49}" srcOrd="0" destOrd="0" presId="urn:microsoft.com/office/officeart/2005/8/layout/bProcess4"/>
    <dgm:cxn modelId="{25DCB545-9543-42AF-91CB-6036A8D14AAD}" type="presParOf" srcId="{CA3F13B2-923F-4CB5-8119-AC1CFF2BC2C7}" destId="{63830B09-98A5-48DD-AB8C-C13BD7F3F24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4D8B5B-67F3-4A75-BD0C-FE74012828D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03EA6B-CBE1-44F1-81FB-2E713659626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PROMPT</a:t>
          </a:r>
          <a:endParaRPr lang="en-US" sz="2800" b="1" dirty="0">
            <a:solidFill>
              <a:schemeClr val="tx1"/>
            </a:solidFill>
          </a:endParaRPr>
        </a:p>
      </dgm:t>
    </dgm:pt>
    <dgm:pt modelId="{06859334-A51B-4A93-A654-7943F21EE643}" type="parTrans" cxnId="{8B136A90-420D-40AD-B05B-0258CDB6C456}">
      <dgm:prSet/>
      <dgm:spPr/>
      <dgm:t>
        <a:bodyPr/>
        <a:lstStyle/>
        <a:p>
          <a:endParaRPr lang="en-US"/>
        </a:p>
      </dgm:t>
    </dgm:pt>
    <dgm:pt modelId="{FBAA61A9-B44C-489B-B108-DD420555E52A}" type="sibTrans" cxnId="{8B136A90-420D-40AD-B05B-0258CDB6C456}">
      <dgm:prSet/>
      <dgm:spPr/>
      <dgm:t>
        <a:bodyPr/>
        <a:lstStyle/>
        <a:p>
          <a:endParaRPr lang="en-US"/>
        </a:p>
      </dgm:t>
    </dgm:pt>
    <dgm:pt modelId="{EAE4684B-1C15-4670-B087-0C2913526305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SOCIAL</a:t>
          </a:r>
        </a:p>
        <a:p>
          <a:r>
            <a:rPr lang="en-US" b="1" dirty="0" smtClean="0">
              <a:solidFill>
                <a:schemeClr val="tx1"/>
              </a:solidFill>
            </a:rPr>
            <a:t>HACK</a:t>
          </a:r>
          <a:endParaRPr lang="en-US" b="1" dirty="0">
            <a:solidFill>
              <a:schemeClr val="tx1"/>
            </a:solidFill>
          </a:endParaRPr>
        </a:p>
      </dgm:t>
    </dgm:pt>
    <dgm:pt modelId="{A2F0BEA8-5936-4DB9-97AC-0EAAAEE4F056}" type="parTrans" cxnId="{1BCB36EB-9FB1-4906-984E-033B28E72866}">
      <dgm:prSet/>
      <dgm:spPr/>
      <dgm:t>
        <a:bodyPr/>
        <a:lstStyle/>
        <a:p>
          <a:endParaRPr lang="en-US"/>
        </a:p>
      </dgm:t>
    </dgm:pt>
    <dgm:pt modelId="{A1BEA785-B62B-40CF-A2AF-9FB4ED3B308D}" type="sibTrans" cxnId="{1BCB36EB-9FB1-4906-984E-033B28E72866}">
      <dgm:prSet/>
      <dgm:spPr/>
      <dgm:t>
        <a:bodyPr/>
        <a:lstStyle/>
        <a:p>
          <a:endParaRPr lang="en-US"/>
        </a:p>
      </dgm:t>
    </dgm:pt>
    <dgm:pt modelId="{B2F3300D-9A77-44B1-84B1-7EF8C954EE8F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1</a:t>
          </a:r>
          <a:r>
            <a:rPr lang="en-US" b="1" baseline="30000" dirty="0" smtClean="0">
              <a:solidFill>
                <a:schemeClr val="tx1"/>
              </a:solidFill>
            </a:rPr>
            <a:t>ST</a:t>
          </a:r>
          <a:r>
            <a:rPr lang="en-US" b="1" dirty="0" smtClean="0">
              <a:solidFill>
                <a:schemeClr val="tx1"/>
              </a:solidFill>
            </a:rPr>
            <a:t> HACK</a:t>
          </a:r>
          <a:endParaRPr lang="en-US" b="1" dirty="0">
            <a:solidFill>
              <a:schemeClr val="tx1"/>
            </a:solidFill>
          </a:endParaRPr>
        </a:p>
      </dgm:t>
    </dgm:pt>
    <dgm:pt modelId="{C650B70A-5A94-4AFF-9757-ED6139800561}" type="parTrans" cxnId="{C9B5D654-1DED-4C88-A853-B308221F4B84}">
      <dgm:prSet/>
      <dgm:spPr/>
      <dgm:t>
        <a:bodyPr/>
        <a:lstStyle/>
        <a:p>
          <a:endParaRPr lang="en-US"/>
        </a:p>
      </dgm:t>
    </dgm:pt>
    <dgm:pt modelId="{6DD5BEBF-2689-40FA-B576-B7578F3BD4ED}" type="sibTrans" cxnId="{C9B5D654-1DED-4C88-A853-B308221F4B84}">
      <dgm:prSet/>
      <dgm:spPr/>
      <dgm:t>
        <a:bodyPr/>
        <a:lstStyle/>
        <a:p>
          <a:endParaRPr lang="en-US"/>
        </a:p>
      </dgm:t>
    </dgm:pt>
    <dgm:pt modelId="{472E16A9-A393-49A1-961F-5A3B1AA8CB4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GAME</a:t>
          </a:r>
        </a:p>
        <a:p>
          <a:r>
            <a:rPr lang="en-US" b="1" dirty="0" smtClean="0">
              <a:solidFill>
                <a:schemeClr val="tx1"/>
              </a:solidFill>
            </a:rPr>
            <a:t>HACK</a:t>
          </a:r>
          <a:endParaRPr lang="en-US" b="1" dirty="0">
            <a:solidFill>
              <a:schemeClr val="tx1"/>
            </a:solidFill>
          </a:endParaRPr>
        </a:p>
      </dgm:t>
    </dgm:pt>
    <dgm:pt modelId="{3E18121C-01C3-40B5-A389-19E76F08E4D8}" type="parTrans" cxnId="{A5DDF316-C24B-4679-A9BF-CB0C2D83EF84}">
      <dgm:prSet/>
      <dgm:spPr/>
      <dgm:t>
        <a:bodyPr/>
        <a:lstStyle/>
        <a:p>
          <a:endParaRPr lang="en-US"/>
        </a:p>
      </dgm:t>
    </dgm:pt>
    <dgm:pt modelId="{2D61F71C-FC95-476C-9356-23417EA69166}" type="sibTrans" cxnId="{A5DDF316-C24B-4679-A9BF-CB0C2D83EF84}">
      <dgm:prSet/>
      <dgm:spPr/>
      <dgm:t>
        <a:bodyPr/>
        <a:lstStyle/>
        <a:p>
          <a:endParaRPr lang="en-US"/>
        </a:p>
      </dgm:t>
    </dgm:pt>
    <dgm:pt modelId="{5DB9F0A6-F9C4-4090-BEC8-1F35BE3E66A9}">
      <dgm:prSet phldrT="[Text]"/>
      <dgm:spPr>
        <a:solidFill>
          <a:srgbClr val="AC24A6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EDU.</a:t>
          </a:r>
        </a:p>
        <a:p>
          <a:r>
            <a:rPr lang="en-US" b="1" dirty="0" smtClean="0">
              <a:solidFill>
                <a:schemeClr val="tx1"/>
              </a:solidFill>
            </a:rPr>
            <a:t>HACK</a:t>
          </a:r>
          <a:endParaRPr lang="en-US" b="1" dirty="0">
            <a:solidFill>
              <a:schemeClr val="tx1"/>
            </a:solidFill>
          </a:endParaRPr>
        </a:p>
      </dgm:t>
    </dgm:pt>
    <dgm:pt modelId="{7A763BEA-FFCF-42CC-AC72-09107339B7BA}" type="parTrans" cxnId="{2B4502BF-72E5-43B7-8B57-76580A90D532}">
      <dgm:prSet/>
      <dgm:spPr/>
      <dgm:t>
        <a:bodyPr/>
        <a:lstStyle/>
        <a:p>
          <a:endParaRPr lang="en-US"/>
        </a:p>
      </dgm:t>
    </dgm:pt>
    <dgm:pt modelId="{713D248A-F75E-4799-BE8B-A846BEA8E684}" type="sibTrans" cxnId="{2B4502BF-72E5-43B7-8B57-76580A90D532}">
      <dgm:prSet/>
      <dgm:spPr/>
      <dgm:t>
        <a:bodyPr/>
        <a:lstStyle/>
        <a:p>
          <a:endParaRPr lang="en-US"/>
        </a:p>
      </dgm:t>
    </dgm:pt>
    <dgm:pt modelId="{2A69F53B-97FE-4BAC-A985-AD17C90C23A8}" type="pres">
      <dgm:prSet presAssocID="{664D8B5B-67F3-4A75-BD0C-FE74012828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92F26F-2B55-4326-9006-D9F61DA4B9CB}" type="pres">
      <dgm:prSet presAssocID="{4003EA6B-CBE1-44F1-81FB-2E7136596269}" presName="centerShape" presStyleLbl="node0" presStyleIdx="0" presStyleCnt="1" custScaleX="121112"/>
      <dgm:spPr/>
      <dgm:t>
        <a:bodyPr/>
        <a:lstStyle/>
        <a:p>
          <a:endParaRPr lang="en-US"/>
        </a:p>
      </dgm:t>
    </dgm:pt>
    <dgm:pt modelId="{3E8E6758-01BF-4F0F-BF26-6365C649BF60}" type="pres">
      <dgm:prSet presAssocID="{EAE4684B-1C15-4670-B087-0C29135263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A9BF8-5946-4597-A97D-5F26DA38CDA4}" type="pres">
      <dgm:prSet presAssocID="{EAE4684B-1C15-4670-B087-0C2913526305}" presName="dummy" presStyleCnt="0"/>
      <dgm:spPr/>
    </dgm:pt>
    <dgm:pt modelId="{6AEAB424-349B-4A23-9CD7-81BB3BBD735D}" type="pres">
      <dgm:prSet presAssocID="{A1BEA785-B62B-40CF-A2AF-9FB4ED3B308D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890F37F-9BB8-4F22-AF2B-DA408C218F43}" type="pres">
      <dgm:prSet presAssocID="{B2F3300D-9A77-44B1-84B1-7EF8C954EE8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95888-32D3-4754-95B4-C35DBAE22FBF}" type="pres">
      <dgm:prSet presAssocID="{B2F3300D-9A77-44B1-84B1-7EF8C954EE8F}" presName="dummy" presStyleCnt="0"/>
      <dgm:spPr/>
    </dgm:pt>
    <dgm:pt modelId="{851DC56B-BF6D-4DB9-B375-895E01268E58}" type="pres">
      <dgm:prSet presAssocID="{6DD5BEBF-2689-40FA-B576-B7578F3BD4E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5F369F3-5EA8-46E3-A526-756EF622C1CF}" type="pres">
      <dgm:prSet presAssocID="{472E16A9-A393-49A1-961F-5A3B1AA8CB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933DF-8F26-4AE0-9ED4-F1BE770F72DC}" type="pres">
      <dgm:prSet presAssocID="{472E16A9-A393-49A1-961F-5A3B1AA8CB49}" presName="dummy" presStyleCnt="0"/>
      <dgm:spPr/>
    </dgm:pt>
    <dgm:pt modelId="{CDE7117E-4791-4604-9ADB-09CDEB433271}" type="pres">
      <dgm:prSet presAssocID="{2D61F71C-FC95-476C-9356-23417EA6916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144CA0F-F8FE-4F39-86F8-ABB1EC1BE630}" type="pres">
      <dgm:prSet presAssocID="{5DB9F0A6-F9C4-4090-BEC8-1F35BE3E66A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614CD-BC86-4378-A811-EFB617B10FA8}" type="pres">
      <dgm:prSet presAssocID="{5DB9F0A6-F9C4-4090-BEC8-1F35BE3E66A9}" presName="dummy" presStyleCnt="0"/>
      <dgm:spPr/>
    </dgm:pt>
    <dgm:pt modelId="{3778B0E8-8CD7-4FC5-8092-E935F1EA67FC}" type="pres">
      <dgm:prSet presAssocID="{713D248A-F75E-4799-BE8B-A846BEA8E684}" presName="sibTrans" presStyleLbl="sibTrans2D1" presStyleIdx="3" presStyleCnt="4" custScaleX="117646" custScaleY="109390"/>
      <dgm:spPr/>
      <dgm:t>
        <a:bodyPr/>
        <a:lstStyle/>
        <a:p>
          <a:endParaRPr lang="en-US"/>
        </a:p>
      </dgm:t>
    </dgm:pt>
  </dgm:ptLst>
  <dgm:cxnLst>
    <dgm:cxn modelId="{0396029F-6DF4-4CB4-965E-4B56DFD4D8A8}" type="presOf" srcId="{472E16A9-A393-49A1-961F-5A3B1AA8CB49}" destId="{45F369F3-5EA8-46E3-A526-756EF622C1CF}" srcOrd="0" destOrd="0" presId="urn:microsoft.com/office/officeart/2005/8/layout/radial6"/>
    <dgm:cxn modelId="{A5DDF316-C24B-4679-A9BF-CB0C2D83EF84}" srcId="{4003EA6B-CBE1-44F1-81FB-2E7136596269}" destId="{472E16A9-A393-49A1-961F-5A3B1AA8CB49}" srcOrd="2" destOrd="0" parTransId="{3E18121C-01C3-40B5-A389-19E76F08E4D8}" sibTransId="{2D61F71C-FC95-476C-9356-23417EA69166}"/>
    <dgm:cxn modelId="{4E55AB1E-3B15-47A5-B3C5-8D064A7A70A2}" type="presOf" srcId="{664D8B5B-67F3-4A75-BD0C-FE74012828DB}" destId="{2A69F53B-97FE-4BAC-A985-AD17C90C23A8}" srcOrd="0" destOrd="0" presId="urn:microsoft.com/office/officeart/2005/8/layout/radial6"/>
    <dgm:cxn modelId="{F8EFB5C0-9B9B-4E16-A8A4-B284E52F2ED7}" type="presOf" srcId="{EAE4684B-1C15-4670-B087-0C2913526305}" destId="{3E8E6758-01BF-4F0F-BF26-6365C649BF60}" srcOrd="0" destOrd="0" presId="urn:microsoft.com/office/officeart/2005/8/layout/radial6"/>
    <dgm:cxn modelId="{8B136A90-420D-40AD-B05B-0258CDB6C456}" srcId="{664D8B5B-67F3-4A75-BD0C-FE74012828DB}" destId="{4003EA6B-CBE1-44F1-81FB-2E7136596269}" srcOrd="0" destOrd="0" parTransId="{06859334-A51B-4A93-A654-7943F21EE643}" sibTransId="{FBAA61A9-B44C-489B-B108-DD420555E52A}"/>
    <dgm:cxn modelId="{80168F24-C4CB-4A39-B7D9-8CCB3087E842}" type="presOf" srcId="{6DD5BEBF-2689-40FA-B576-B7578F3BD4ED}" destId="{851DC56B-BF6D-4DB9-B375-895E01268E58}" srcOrd="0" destOrd="0" presId="urn:microsoft.com/office/officeart/2005/8/layout/radial6"/>
    <dgm:cxn modelId="{C9B5D654-1DED-4C88-A853-B308221F4B84}" srcId="{4003EA6B-CBE1-44F1-81FB-2E7136596269}" destId="{B2F3300D-9A77-44B1-84B1-7EF8C954EE8F}" srcOrd="1" destOrd="0" parTransId="{C650B70A-5A94-4AFF-9757-ED6139800561}" sibTransId="{6DD5BEBF-2689-40FA-B576-B7578F3BD4ED}"/>
    <dgm:cxn modelId="{775C91CE-15AB-4B5B-ADB9-8498F0E5105E}" type="presOf" srcId="{4003EA6B-CBE1-44F1-81FB-2E7136596269}" destId="{2392F26F-2B55-4326-9006-D9F61DA4B9CB}" srcOrd="0" destOrd="0" presId="urn:microsoft.com/office/officeart/2005/8/layout/radial6"/>
    <dgm:cxn modelId="{69ADBF26-E5DD-45BD-9A48-ECE19BF9C984}" type="presOf" srcId="{B2F3300D-9A77-44B1-84B1-7EF8C954EE8F}" destId="{0890F37F-9BB8-4F22-AF2B-DA408C218F43}" srcOrd="0" destOrd="0" presId="urn:microsoft.com/office/officeart/2005/8/layout/radial6"/>
    <dgm:cxn modelId="{F8DCE123-F1C1-4EE6-BCCB-FB11AF64744B}" type="presOf" srcId="{5DB9F0A6-F9C4-4090-BEC8-1F35BE3E66A9}" destId="{C144CA0F-F8FE-4F39-86F8-ABB1EC1BE630}" srcOrd="0" destOrd="0" presId="urn:microsoft.com/office/officeart/2005/8/layout/radial6"/>
    <dgm:cxn modelId="{27D3963A-1349-4C0B-99C9-6EAE956DF351}" type="presOf" srcId="{2D61F71C-FC95-476C-9356-23417EA69166}" destId="{CDE7117E-4791-4604-9ADB-09CDEB433271}" srcOrd="0" destOrd="0" presId="urn:microsoft.com/office/officeart/2005/8/layout/radial6"/>
    <dgm:cxn modelId="{2B4502BF-72E5-43B7-8B57-76580A90D532}" srcId="{4003EA6B-CBE1-44F1-81FB-2E7136596269}" destId="{5DB9F0A6-F9C4-4090-BEC8-1F35BE3E66A9}" srcOrd="3" destOrd="0" parTransId="{7A763BEA-FFCF-42CC-AC72-09107339B7BA}" sibTransId="{713D248A-F75E-4799-BE8B-A846BEA8E684}"/>
    <dgm:cxn modelId="{1BCB36EB-9FB1-4906-984E-033B28E72866}" srcId="{4003EA6B-CBE1-44F1-81FB-2E7136596269}" destId="{EAE4684B-1C15-4670-B087-0C2913526305}" srcOrd="0" destOrd="0" parTransId="{A2F0BEA8-5936-4DB9-97AC-0EAAAEE4F056}" sibTransId="{A1BEA785-B62B-40CF-A2AF-9FB4ED3B308D}"/>
    <dgm:cxn modelId="{3BD0153D-FE2B-44A5-BFC3-C9BCC5712001}" type="presOf" srcId="{A1BEA785-B62B-40CF-A2AF-9FB4ED3B308D}" destId="{6AEAB424-349B-4A23-9CD7-81BB3BBD735D}" srcOrd="0" destOrd="0" presId="urn:microsoft.com/office/officeart/2005/8/layout/radial6"/>
    <dgm:cxn modelId="{34D18840-B1DB-4F9E-9E74-43F8F3379226}" type="presOf" srcId="{713D248A-F75E-4799-BE8B-A846BEA8E684}" destId="{3778B0E8-8CD7-4FC5-8092-E935F1EA67FC}" srcOrd="0" destOrd="0" presId="urn:microsoft.com/office/officeart/2005/8/layout/radial6"/>
    <dgm:cxn modelId="{867DED94-E9A6-451E-AE90-DEBAC4B1F992}" type="presParOf" srcId="{2A69F53B-97FE-4BAC-A985-AD17C90C23A8}" destId="{2392F26F-2B55-4326-9006-D9F61DA4B9CB}" srcOrd="0" destOrd="0" presId="urn:microsoft.com/office/officeart/2005/8/layout/radial6"/>
    <dgm:cxn modelId="{4B4320B9-B6B2-47A7-869E-995BAE07528B}" type="presParOf" srcId="{2A69F53B-97FE-4BAC-A985-AD17C90C23A8}" destId="{3E8E6758-01BF-4F0F-BF26-6365C649BF60}" srcOrd="1" destOrd="0" presId="urn:microsoft.com/office/officeart/2005/8/layout/radial6"/>
    <dgm:cxn modelId="{21816939-083A-4ED7-A426-0010AC3BB420}" type="presParOf" srcId="{2A69F53B-97FE-4BAC-A985-AD17C90C23A8}" destId="{625A9BF8-5946-4597-A97D-5F26DA38CDA4}" srcOrd="2" destOrd="0" presId="urn:microsoft.com/office/officeart/2005/8/layout/radial6"/>
    <dgm:cxn modelId="{34B19CF7-50DE-4F63-8E30-09C00723AC29}" type="presParOf" srcId="{2A69F53B-97FE-4BAC-A985-AD17C90C23A8}" destId="{6AEAB424-349B-4A23-9CD7-81BB3BBD735D}" srcOrd="3" destOrd="0" presId="urn:microsoft.com/office/officeart/2005/8/layout/radial6"/>
    <dgm:cxn modelId="{AA0634EE-3129-4ECD-98B2-91842A1C4091}" type="presParOf" srcId="{2A69F53B-97FE-4BAC-A985-AD17C90C23A8}" destId="{0890F37F-9BB8-4F22-AF2B-DA408C218F43}" srcOrd="4" destOrd="0" presId="urn:microsoft.com/office/officeart/2005/8/layout/radial6"/>
    <dgm:cxn modelId="{658D4D3A-643F-4651-9FEE-F9DD56A5D607}" type="presParOf" srcId="{2A69F53B-97FE-4BAC-A985-AD17C90C23A8}" destId="{67195888-32D3-4754-95B4-C35DBAE22FBF}" srcOrd="5" destOrd="0" presId="urn:microsoft.com/office/officeart/2005/8/layout/radial6"/>
    <dgm:cxn modelId="{EA76D8BC-9134-4AEE-830E-CAE72BEC847E}" type="presParOf" srcId="{2A69F53B-97FE-4BAC-A985-AD17C90C23A8}" destId="{851DC56B-BF6D-4DB9-B375-895E01268E58}" srcOrd="6" destOrd="0" presId="urn:microsoft.com/office/officeart/2005/8/layout/radial6"/>
    <dgm:cxn modelId="{C81F573C-FF37-4024-B05C-504F4A1F2D3B}" type="presParOf" srcId="{2A69F53B-97FE-4BAC-A985-AD17C90C23A8}" destId="{45F369F3-5EA8-46E3-A526-756EF622C1CF}" srcOrd="7" destOrd="0" presId="urn:microsoft.com/office/officeart/2005/8/layout/radial6"/>
    <dgm:cxn modelId="{D71F5156-3ED2-4E56-95C9-E0F670908CFE}" type="presParOf" srcId="{2A69F53B-97FE-4BAC-A985-AD17C90C23A8}" destId="{433933DF-8F26-4AE0-9ED4-F1BE770F72DC}" srcOrd="8" destOrd="0" presId="urn:microsoft.com/office/officeart/2005/8/layout/radial6"/>
    <dgm:cxn modelId="{F988279B-87E7-4C8F-B3F0-AC45952B01F4}" type="presParOf" srcId="{2A69F53B-97FE-4BAC-A985-AD17C90C23A8}" destId="{CDE7117E-4791-4604-9ADB-09CDEB433271}" srcOrd="9" destOrd="0" presId="urn:microsoft.com/office/officeart/2005/8/layout/radial6"/>
    <dgm:cxn modelId="{5E1279D3-BE7A-42EC-A640-2258A8799AA3}" type="presParOf" srcId="{2A69F53B-97FE-4BAC-A985-AD17C90C23A8}" destId="{C144CA0F-F8FE-4F39-86F8-ABB1EC1BE630}" srcOrd="10" destOrd="0" presId="urn:microsoft.com/office/officeart/2005/8/layout/radial6"/>
    <dgm:cxn modelId="{B0900CD0-79BD-4946-A598-BCD76C5825BA}" type="presParOf" srcId="{2A69F53B-97FE-4BAC-A985-AD17C90C23A8}" destId="{364614CD-BC86-4378-A811-EFB617B10FA8}" srcOrd="11" destOrd="0" presId="urn:microsoft.com/office/officeart/2005/8/layout/radial6"/>
    <dgm:cxn modelId="{6F9E4DD8-EA73-497D-949A-B594704FFB50}" type="presParOf" srcId="{2A69F53B-97FE-4BAC-A985-AD17C90C23A8}" destId="{3778B0E8-8CD7-4FC5-8092-E935F1EA67F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D5590-23AF-4BE2-AAF8-ADE2C1488D05}">
      <dsp:nvSpPr>
        <dsp:cNvPr id="0" name=""/>
        <dsp:cNvSpPr/>
      </dsp:nvSpPr>
      <dsp:spPr>
        <a:xfrm>
          <a:off x="2480970" y="1389819"/>
          <a:ext cx="3310225" cy="20018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F202-785F-4E35-9163-92011FCBB0DD}">
      <dsp:nvSpPr>
        <dsp:cNvPr id="0" name=""/>
        <dsp:cNvSpPr/>
      </dsp:nvSpPr>
      <dsp:spPr>
        <a:xfrm>
          <a:off x="2672406" y="1541038"/>
          <a:ext cx="2932538" cy="16874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B334-C97C-4508-9806-512C45005451}">
      <dsp:nvSpPr>
        <dsp:cNvPr id="0" name=""/>
        <dsp:cNvSpPr/>
      </dsp:nvSpPr>
      <dsp:spPr>
        <a:xfrm>
          <a:off x="2743197" y="2706835"/>
          <a:ext cx="2932538" cy="51030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31750" rIns="95250" bIns="0" numCol="1" spcCol="1270" anchor="b" anchorCtr="0">
          <a:noAutofit/>
        </a:bodyPr>
        <a:lstStyle/>
        <a:p>
          <a:pPr lvl="0" algn="ctr" defTabSz="2222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5000" b="1" kern="1200" dirty="0" smtClean="0"/>
            <a:t>CODE</a:t>
          </a:r>
          <a:endParaRPr lang="en-US" sz="5000" b="1" kern="1200" dirty="0"/>
        </a:p>
      </dsp:txBody>
      <dsp:txXfrm>
        <a:off x="2743197" y="2706835"/>
        <a:ext cx="2932538" cy="510303"/>
      </dsp:txXfrm>
    </dsp:sp>
    <dsp:sp modelId="{37A20191-F6B5-4EFF-BAD2-2CF322125FF1}">
      <dsp:nvSpPr>
        <dsp:cNvPr id="0" name=""/>
        <dsp:cNvSpPr/>
      </dsp:nvSpPr>
      <dsp:spPr>
        <a:xfrm>
          <a:off x="3542131" y="-316026"/>
          <a:ext cx="2489409" cy="19028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8000" b="-4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C8B5D-61B8-44FE-983B-619D59045760}">
      <dsp:nvSpPr>
        <dsp:cNvPr id="0" name=""/>
        <dsp:cNvSpPr/>
      </dsp:nvSpPr>
      <dsp:spPr>
        <a:xfrm>
          <a:off x="4576741" y="66294"/>
          <a:ext cx="1112878" cy="11382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2C0B3-06ED-4E38-A04D-274E6EDDDCBD}">
      <dsp:nvSpPr>
        <dsp:cNvPr id="0" name=""/>
        <dsp:cNvSpPr/>
      </dsp:nvSpPr>
      <dsp:spPr>
        <a:xfrm>
          <a:off x="3576669" y="1182832"/>
          <a:ext cx="2133565" cy="3403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16510" rIns="49530" bIns="0" numCol="1" spcCol="1270" anchor="b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COLLABORATE</a:t>
          </a:r>
          <a:endParaRPr lang="en-US" sz="2600" b="1" kern="1200" dirty="0"/>
        </a:p>
      </dsp:txBody>
      <dsp:txXfrm>
        <a:off x="3576669" y="1182832"/>
        <a:ext cx="2133565" cy="340362"/>
      </dsp:txXfrm>
    </dsp:sp>
    <dsp:sp modelId="{B29E5FE5-CF20-4B73-BACD-E2668758FA48}">
      <dsp:nvSpPr>
        <dsp:cNvPr id="0" name=""/>
        <dsp:cNvSpPr/>
      </dsp:nvSpPr>
      <dsp:spPr>
        <a:xfrm>
          <a:off x="5791202" y="1371597"/>
          <a:ext cx="2860097" cy="191416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C3247-ABF7-43A2-A85F-EE707621AEFC}">
      <dsp:nvSpPr>
        <dsp:cNvPr id="0" name=""/>
        <dsp:cNvSpPr/>
      </dsp:nvSpPr>
      <dsp:spPr>
        <a:xfrm>
          <a:off x="5944798" y="2244326"/>
          <a:ext cx="1387641" cy="79785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95AA9-F2EF-4CBF-ADFE-44671A2E5C4D}">
      <dsp:nvSpPr>
        <dsp:cNvPr id="0" name=""/>
        <dsp:cNvSpPr/>
      </dsp:nvSpPr>
      <dsp:spPr>
        <a:xfrm>
          <a:off x="7162801" y="1488438"/>
          <a:ext cx="1387641" cy="3403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16510" rIns="49530" bIns="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EXPLORE</a:t>
          </a:r>
          <a:endParaRPr lang="en-US" sz="2600" b="1" kern="1200" dirty="0"/>
        </a:p>
      </dsp:txBody>
      <dsp:txXfrm>
        <a:off x="7162801" y="1488438"/>
        <a:ext cx="1387641" cy="340362"/>
      </dsp:txXfrm>
    </dsp:sp>
    <dsp:sp modelId="{E6540BFF-8C2F-43EB-AED3-097880508DBF}">
      <dsp:nvSpPr>
        <dsp:cNvPr id="0" name=""/>
        <dsp:cNvSpPr/>
      </dsp:nvSpPr>
      <dsp:spPr>
        <a:xfrm rot="5400000">
          <a:off x="184778" y="236325"/>
          <a:ext cx="2822286" cy="23496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8282D-3D74-4F1A-9119-A299D3E8B2F3}">
      <dsp:nvSpPr>
        <dsp:cNvPr id="0" name=""/>
        <dsp:cNvSpPr/>
      </dsp:nvSpPr>
      <dsp:spPr>
        <a:xfrm>
          <a:off x="1065640" y="2656218"/>
          <a:ext cx="1928421" cy="6149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CA46F-378A-46A4-9474-38777456ACA9}">
      <dsp:nvSpPr>
        <dsp:cNvPr id="0" name=""/>
        <dsp:cNvSpPr/>
      </dsp:nvSpPr>
      <dsp:spPr>
        <a:xfrm>
          <a:off x="304803" y="39834"/>
          <a:ext cx="2080815" cy="3403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PROBLEM SOLVE</a:t>
          </a:r>
          <a:endParaRPr lang="en-US" sz="2000" b="1" kern="1200" dirty="0"/>
        </a:p>
      </dsp:txBody>
      <dsp:txXfrm>
        <a:off x="304803" y="39834"/>
        <a:ext cx="2080815" cy="340362"/>
      </dsp:txXfrm>
    </dsp:sp>
    <dsp:sp modelId="{F5666825-D81E-49C9-B169-BB6A1EEF0DF4}">
      <dsp:nvSpPr>
        <dsp:cNvPr id="0" name=""/>
        <dsp:cNvSpPr/>
      </dsp:nvSpPr>
      <dsp:spPr>
        <a:xfrm>
          <a:off x="4190998" y="3164020"/>
          <a:ext cx="2737568" cy="195260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C4527-605E-49E4-B398-37D62C4E5D46}">
      <dsp:nvSpPr>
        <dsp:cNvPr id="0" name=""/>
        <dsp:cNvSpPr/>
      </dsp:nvSpPr>
      <dsp:spPr>
        <a:xfrm>
          <a:off x="5348613" y="3572172"/>
          <a:ext cx="1177969" cy="11382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77376-C050-4A61-82A0-06D156D16289}">
      <dsp:nvSpPr>
        <dsp:cNvPr id="0" name=""/>
        <dsp:cNvSpPr/>
      </dsp:nvSpPr>
      <dsp:spPr>
        <a:xfrm>
          <a:off x="4267202" y="3276599"/>
          <a:ext cx="1402584" cy="49437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20320" rIns="60960" bIns="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CREATE</a:t>
          </a:r>
          <a:endParaRPr lang="en-US" sz="3200" b="1" kern="1200" dirty="0"/>
        </a:p>
      </dsp:txBody>
      <dsp:txXfrm>
        <a:off x="4267202" y="3276599"/>
        <a:ext cx="1402584" cy="494373"/>
      </dsp:txXfrm>
    </dsp:sp>
    <dsp:sp modelId="{CFC98A7C-C3B3-441B-8637-A8E791F52201}">
      <dsp:nvSpPr>
        <dsp:cNvPr id="0" name=""/>
        <dsp:cNvSpPr/>
      </dsp:nvSpPr>
      <dsp:spPr>
        <a:xfrm>
          <a:off x="40103" y="2711089"/>
          <a:ext cx="3205665" cy="2332802"/>
        </a:xfrm>
        <a:prstGeom prst="rect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E9B8E-6D30-4620-B91E-C5C721B1BE35}">
      <dsp:nvSpPr>
        <dsp:cNvPr id="0" name=""/>
        <dsp:cNvSpPr/>
      </dsp:nvSpPr>
      <dsp:spPr>
        <a:xfrm>
          <a:off x="1446641" y="4003355"/>
          <a:ext cx="1966471" cy="61495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7A8BC-6D85-4D0A-B1DA-EB61663939D3}">
      <dsp:nvSpPr>
        <dsp:cNvPr id="0" name=""/>
        <dsp:cNvSpPr/>
      </dsp:nvSpPr>
      <dsp:spPr>
        <a:xfrm>
          <a:off x="192502" y="2859232"/>
          <a:ext cx="2423662" cy="34036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20320" rIns="60960" bIns="0" numCol="1" spcCol="1270" anchor="b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COMMUNITY</a:t>
          </a:r>
          <a:endParaRPr lang="en-US" sz="3200" b="1" kern="1200" dirty="0"/>
        </a:p>
      </dsp:txBody>
      <dsp:txXfrm>
        <a:off x="192502" y="2859232"/>
        <a:ext cx="2423662" cy="340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22A83-9FC0-462B-918D-3C6C43201DD3}">
      <dsp:nvSpPr>
        <dsp:cNvPr id="0" name=""/>
        <dsp:cNvSpPr/>
      </dsp:nvSpPr>
      <dsp:spPr>
        <a:xfrm rot="5400000">
          <a:off x="812337" y="776795"/>
          <a:ext cx="1108038" cy="141906"/>
        </a:xfrm>
        <a:prstGeom prst="rect">
          <a:avLst/>
        </a:prstGeom>
        <a:solidFill>
          <a:srgbClr val="EB641B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88604-257C-4458-915C-B89363014102}">
      <dsp:nvSpPr>
        <dsp:cNvPr id="0" name=""/>
        <dsp:cNvSpPr/>
      </dsp:nvSpPr>
      <dsp:spPr>
        <a:xfrm>
          <a:off x="380992" y="32291"/>
          <a:ext cx="2080352" cy="946044"/>
        </a:xfrm>
        <a:prstGeom prst="roundRect">
          <a:avLst>
            <a:gd name="adj" fmla="val 10000"/>
          </a:avLst>
        </a:prstGeom>
        <a:solidFill>
          <a:srgbClr val="EB641B">
            <a:hueOff val="0"/>
            <a:satOff val="0"/>
            <a:lumOff val="0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5 PM                 Doors Open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08701" y="60000"/>
        <a:ext cx="2024934" cy="890626"/>
      </dsp:txXfrm>
    </dsp:sp>
    <dsp:sp modelId="{D1992E9D-318C-4B69-A1FB-C23F949B8CD4}">
      <dsp:nvSpPr>
        <dsp:cNvPr id="0" name=""/>
        <dsp:cNvSpPr/>
      </dsp:nvSpPr>
      <dsp:spPr>
        <a:xfrm rot="5400000">
          <a:off x="778313" y="1925331"/>
          <a:ext cx="1176078" cy="141906"/>
        </a:xfrm>
        <a:prstGeom prst="rect">
          <a:avLst/>
        </a:prstGeom>
        <a:solidFill>
          <a:srgbClr val="EB641B">
            <a:hueOff val="1162461"/>
            <a:satOff val="-3714"/>
            <a:lumOff val="-94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A3EC15-9FFA-45B9-B67B-91BD282D638F}">
      <dsp:nvSpPr>
        <dsp:cNvPr id="0" name=""/>
        <dsp:cNvSpPr/>
      </dsp:nvSpPr>
      <dsp:spPr>
        <a:xfrm>
          <a:off x="380992" y="1146808"/>
          <a:ext cx="2080352" cy="946044"/>
        </a:xfrm>
        <a:prstGeom prst="roundRect">
          <a:avLst>
            <a:gd name="adj" fmla="val 10000"/>
          </a:avLst>
        </a:prstGeom>
        <a:solidFill>
          <a:srgbClr val="EB641B">
            <a:hueOff val="1056782"/>
            <a:satOff val="-3377"/>
            <a:lumOff val="-856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6:30 PM Opening Ceremony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08701" y="1174517"/>
        <a:ext cx="2024934" cy="890626"/>
      </dsp:txXfrm>
    </dsp:sp>
    <dsp:sp modelId="{25CAF0A5-073B-4A86-8896-6C44BBCE3B09}">
      <dsp:nvSpPr>
        <dsp:cNvPr id="0" name=""/>
        <dsp:cNvSpPr/>
      </dsp:nvSpPr>
      <dsp:spPr>
        <a:xfrm rot="5400000">
          <a:off x="759392" y="3126804"/>
          <a:ext cx="1213913" cy="141906"/>
        </a:xfrm>
        <a:prstGeom prst="rect">
          <a:avLst/>
        </a:prstGeom>
        <a:solidFill>
          <a:srgbClr val="EB641B">
            <a:hueOff val="2324921"/>
            <a:satOff val="-7429"/>
            <a:lumOff val="-188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BE07D-19A7-4876-85B2-966AAA1F7A42}">
      <dsp:nvSpPr>
        <dsp:cNvPr id="0" name=""/>
        <dsp:cNvSpPr/>
      </dsp:nvSpPr>
      <dsp:spPr>
        <a:xfrm>
          <a:off x="380992" y="2329363"/>
          <a:ext cx="2080352" cy="946044"/>
        </a:xfrm>
        <a:prstGeom prst="roundRect">
          <a:avLst>
            <a:gd name="adj" fmla="val 10000"/>
          </a:avLst>
        </a:prstGeom>
        <a:solidFill>
          <a:srgbClr val="EB641B">
            <a:hueOff val="2113565"/>
            <a:satOff val="-6754"/>
            <a:lumOff val="-1711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7:00 PM Hacking Begins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08701" y="2357072"/>
        <a:ext cx="2024934" cy="890626"/>
      </dsp:txXfrm>
    </dsp:sp>
    <dsp:sp modelId="{DED52DDE-426E-4D76-935F-5638411D348D}">
      <dsp:nvSpPr>
        <dsp:cNvPr id="0" name=""/>
        <dsp:cNvSpPr/>
      </dsp:nvSpPr>
      <dsp:spPr>
        <a:xfrm rot="21598794">
          <a:off x="1002134" y="3988318"/>
          <a:ext cx="2975442" cy="141906"/>
        </a:xfrm>
        <a:prstGeom prst="rect">
          <a:avLst/>
        </a:prstGeom>
        <a:solidFill>
          <a:srgbClr val="EB641B">
            <a:hueOff val="3487382"/>
            <a:satOff val="-11144"/>
            <a:lumOff val="-282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6A805-F41F-4026-A916-6BD196F0DED1}">
      <dsp:nvSpPr>
        <dsp:cNvPr id="0" name=""/>
        <dsp:cNvSpPr/>
      </dsp:nvSpPr>
      <dsp:spPr>
        <a:xfrm>
          <a:off x="380992" y="3549755"/>
          <a:ext cx="2080352" cy="946044"/>
        </a:xfrm>
        <a:prstGeom prst="roundRect">
          <a:avLst>
            <a:gd name="adj" fmla="val 10000"/>
          </a:avLst>
        </a:prstGeom>
        <a:solidFill>
          <a:srgbClr val="EB641B">
            <a:hueOff val="3170348"/>
            <a:satOff val="-10130"/>
            <a:lumOff val="-2567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Web dev. and </a:t>
          </a:r>
          <a:r>
            <a:rPr lang="en-US" sz="1800" kern="1200" dirty="0" err="1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iOS</a:t>
          </a: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 Workshops 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408701" y="3577464"/>
        <a:ext cx="2024934" cy="890626"/>
      </dsp:txXfrm>
    </dsp:sp>
    <dsp:sp modelId="{8DE108AF-EC66-41FB-9031-AC8FEFFCFEC1}">
      <dsp:nvSpPr>
        <dsp:cNvPr id="0" name=""/>
        <dsp:cNvSpPr/>
      </dsp:nvSpPr>
      <dsp:spPr>
        <a:xfrm rot="16200000">
          <a:off x="3843305" y="3019194"/>
          <a:ext cx="1176078" cy="141906"/>
        </a:xfrm>
        <a:prstGeom prst="rect">
          <a:avLst/>
        </a:prstGeom>
        <a:solidFill>
          <a:srgbClr val="EB641B">
            <a:hueOff val="4649843"/>
            <a:satOff val="-14858"/>
            <a:lumOff val="-3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2EB89-B887-44A2-A77B-2C4F7E8E8294}">
      <dsp:nvSpPr>
        <dsp:cNvPr id="0" name=""/>
        <dsp:cNvSpPr/>
      </dsp:nvSpPr>
      <dsp:spPr>
        <a:xfrm>
          <a:off x="3315055" y="3548711"/>
          <a:ext cx="2180616" cy="946044"/>
        </a:xfrm>
        <a:prstGeom prst="roundRect">
          <a:avLst>
            <a:gd name="adj" fmla="val 10000"/>
          </a:avLst>
        </a:prstGeom>
        <a:solidFill>
          <a:srgbClr val="EB641B">
            <a:hueOff val="4227130"/>
            <a:satOff val="-13507"/>
            <a:lumOff val="-3423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9:00 PM                Dinner,              Robotics Demo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342764" y="3576420"/>
        <a:ext cx="2125198" cy="890626"/>
      </dsp:txXfrm>
    </dsp:sp>
    <dsp:sp modelId="{431A9492-32B5-4780-A05E-4CEB05466976}">
      <dsp:nvSpPr>
        <dsp:cNvPr id="0" name=""/>
        <dsp:cNvSpPr/>
      </dsp:nvSpPr>
      <dsp:spPr>
        <a:xfrm rot="16200000">
          <a:off x="3843305" y="1836638"/>
          <a:ext cx="1176078" cy="141906"/>
        </a:xfrm>
        <a:prstGeom prst="rect">
          <a:avLst/>
        </a:prstGeom>
        <a:solidFill>
          <a:srgbClr val="EB641B">
            <a:hueOff val="5812304"/>
            <a:satOff val="-18573"/>
            <a:lumOff val="-47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DABDD-CE4C-48B3-B68B-794D6F0FB56A}">
      <dsp:nvSpPr>
        <dsp:cNvPr id="0" name=""/>
        <dsp:cNvSpPr/>
      </dsp:nvSpPr>
      <dsp:spPr>
        <a:xfrm>
          <a:off x="3315055" y="2366155"/>
          <a:ext cx="2180616" cy="946044"/>
        </a:xfrm>
        <a:prstGeom prst="roundRect">
          <a:avLst>
            <a:gd name="adj" fmla="val 10000"/>
          </a:avLst>
        </a:prstGeom>
        <a:solidFill>
          <a:srgbClr val="EB641B">
            <a:hueOff val="5283913"/>
            <a:satOff val="-16884"/>
            <a:lumOff val="-4278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10 PM – 1AM Advanced Coding Workshops 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342764" y="2393864"/>
        <a:ext cx="2125198" cy="890626"/>
      </dsp:txXfrm>
    </dsp:sp>
    <dsp:sp modelId="{C31BD723-ED3B-4E00-B9D9-01A515BE7054}">
      <dsp:nvSpPr>
        <dsp:cNvPr id="0" name=""/>
        <dsp:cNvSpPr/>
      </dsp:nvSpPr>
      <dsp:spPr>
        <a:xfrm rot="16200000">
          <a:off x="3843305" y="654083"/>
          <a:ext cx="1176078" cy="141906"/>
        </a:xfrm>
        <a:prstGeom prst="rect">
          <a:avLst/>
        </a:prstGeom>
        <a:solidFill>
          <a:srgbClr val="EB641B">
            <a:hueOff val="6974765"/>
            <a:satOff val="-22287"/>
            <a:lumOff val="-564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4D76C-DDA3-4750-9A11-2E182A222413}">
      <dsp:nvSpPr>
        <dsp:cNvPr id="0" name=""/>
        <dsp:cNvSpPr/>
      </dsp:nvSpPr>
      <dsp:spPr>
        <a:xfrm>
          <a:off x="3315055" y="1183599"/>
          <a:ext cx="2180616" cy="946044"/>
        </a:xfrm>
        <a:prstGeom prst="roundRect">
          <a:avLst>
            <a:gd name="adj" fmla="val 10000"/>
          </a:avLst>
        </a:prstGeom>
        <a:solidFill>
          <a:srgbClr val="EB641B">
            <a:hueOff val="6340695"/>
            <a:satOff val="-20261"/>
            <a:lumOff val="-5134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5 AM Project Submission Opens</a:t>
          </a:r>
        </a:p>
      </dsp:txBody>
      <dsp:txXfrm>
        <a:off x="3342764" y="1211308"/>
        <a:ext cx="2125198" cy="890626"/>
      </dsp:txXfrm>
    </dsp:sp>
    <dsp:sp modelId="{86E27EEA-1B90-472F-B225-8EF42122240B}">
      <dsp:nvSpPr>
        <dsp:cNvPr id="0" name=""/>
        <dsp:cNvSpPr/>
      </dsp:nvSpPr>
      <dsp:spPr>
        <a:xfrm rot="21598805">
          <a:off x="3940059" y="161434"/>
          <a:ext cx="3003094" cy="141906"/>
        </a:xfrm>
        <a:prstGeom prst="rect">
          <a:avLst/>
        </a:prstGeom>
        <a:solidFill>
          <a:srgbClr val="EB641B">
            <a:hueOff val="8137225"/>
            <a:satOff val="-26002"/>
            <a:lumOff val="-658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04634-FC77-406B-8418-A19A2233D6C4}">
      <dsp:nvSpPr>
        <dsp:cNvPr id="0" name=""/>
        <dsp:cNvSpPr/>
      </dsp:nvSpPr>
      <dsp:spPr>
        <a:xfrm>
          <a:off x="3315055" y="1044"/>
          <a:ext cx="2180616" cy="946044"/>
        </a:xfrm>
        <a:prstGeom prst="roundRect">
          <a:avLst>
            <a:gd name="adj" fmla="val 10000"/>
          </a:avLst>
        </a:prstGeom>
        <a:solidFill>
          <a:srgbClr val="EB641B">
            <a:hueOff val="7397477"/>
            <a:satOff val="-23638"/>
            <a:lumOff val="-5989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6:30 AM    Judging Starts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3342764" y="28753"/>
        <a:ext cx="2125198" cy="890626"/>
      </dsp:txXfrm>
    </dsp:sp>
    <dsp:sp modelId="{5D49F8F6-C999-4437-B89C-7D19324B5E18}">
      <dsp:nvSpPr>
        <dsp:cNvPr id="0" name=""/>
        <dsp:cNvSpPr/>
      </dsp:nvSpPr>
      <dsp:spPr>
        <a:xfrm rot="5400000">
          <a:off x="6875765" y="744230"/>
          <a:ext cx="1173167" cy="141906"/>
        </a:xfrm>
        <a:prstGeom prst="rect">
          <a:avLst/>
        </a:prstGeom>
        <a:solidFill>
          <a:srgbClr val="EB641B">
            <a:hueOff val="9299686"/>
            <a:satOff val="-29716"/>
            <a:lumOff val="-753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C124B-A295-424A-B613-F7558D46AB3C}">
      <dsp:nvSpPr>
        <dsp:cNvPr id="0" name=""/>
        <dsp:cNvSpPr/>
      </dsp:nvSpPr>
      <dsp:spPr>
        <a:xfrm>
          <a:off x="6400800" y="0"/>
          <a:ext cx="2032624" cy="946044"/>
        </a:xfrm>
        <a:prstGeom prst="roundRect">
          <a:avLst>
            <a:gd name="adj" fmla="val 10000"/>
          </a:avLst>
        </a:prstGeom>
        <a:solidFill>
          <a:srgbClr val="EB641B">
            <a:hueOff val="8454260"/>
            <a:satOff val="-27015"/>
            <a:lumOff val="-6845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 7 AM                    End Hack, Breakfast 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428509" y="27709"/>
        <a:ext cx="1977206" cy="890626"/>
      </dsp:txXfrm>
    </dsp:sp>
    <dsp:sp modelId="{DCD60866-327B-4D52-8463-6FB09EEECF5A}">
      <dsp:nvSpPr>
        <dsp:cNvPr id="0" name=""/>
        <dsp:cNvSpPr/>
      </dsp:nvSpPr>
      <dsp:spPr>
        <a:xfrm rot="5400000">
          <a:off x="6874318" y="1925331"/>
          <a:ext cx="1176078" cy="141906"/>
        </a:xfrm>
        <a:prstGeom prst="rect">
          <a:avLst/>
        </a:prstGeom>
        <a:solidFill>
          <a:srgbClr val="EB641B">
            <a:hueOff val="10462147"/>
            <a:satOff val="-33430"/>
            <a:lumOff val="-84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88C7E-FCEF-43F8-B15A-C750E5177CEB}">
      <dsp:nvSpPr>
        <dsp:cNvPr id="0" name=""/>
        <dsp:cNvSpPr/>
      </dsp:nvSpPr>
      <dsp:spPr>
        <a:xfrm>
          <a:off x="6400800" y="1179645"/>
          <a:ext cx="2032624" cy="946044"/>
        </a:xfrm>
        <a:prstGeom prst="roundRect">
          <a:avLst>
            <a:gd name="adj" fmla="val 10000"/>
          </a:avLst>
        </a:prstGeom>
        <a:solidFill>
          <a:srgbClr val="EB641B">
            <a:hueOff val="9511042"/>
            <a:satOff val="-30391"/>
            <a:lumOff val="-7701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 9 AM                 Final Pitches, Judging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428509" y="1207354"/>
        <a:ext cx="1977206" cy="890626"/>
      </dsp:txXfrm>
    </dsp:sp>
    <dsp:sp modelId="{51CC369E-2387-4C92-81EA-D563C4CAA01D}">
      <dsp:nvSpPr>
        <dsp:cNvPr id="0" name=""/>
        <dsp:cNvSpPr/>
      </dsp:nvSpPr>
      <dsp:spPr>
        <a:xfrm rot="5400000">
          <a:off x="6875818" y="3106382"/>
          <a:ext cx="1173069" cy="141906"/>
        </a:xfrm>
        <a:prstGeom prst="rect">
          <a:avLst/>
        </a:prstGeom>
        <a:solidFill>
          <a:srgbClr val="EB641B">
            <a:hueOff val="11624607"/>
            <a:satOff val="-37145"/>
            <a:lumOff val="-941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100EA-32DE-422C-A709-7563E230FA85}">
      <dsp:nvSpPr>
        <dsp:cNvPr id="0" name=""/>
        <dsp:cNvSpPr/>
      </dsp:nvSpPr>
      <dsp:spPr>
        <a:xfrm>
          <a:off x="6400800" y="2362201"/>
          <a:ext cx="2032624" cy="946044"/>
        </a:xfrm>
        <a:prstGeom prst="roundRect">
          <a:avLst>
            <a:gd name="adj" fmla="val 10000"/>
          </a:avLst>
        </a:prstGeom>
        <a:solidFill>
          <a:srgbClr val="EB641B">
            <a:hueOff val="10567825"/>
            <a:satOff val="-33768"/>
            <a:lumOff val="-8556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 10 AM               AWARDS Ceremony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428509" y="2389910"/>
        <a:ext cx="1977206" cy="890626"/>
      </dsp:txXfrm>
    </dsp:sp>
    <dsp:sp modelId="{63830B09-98A5-48DD-AB8C-C13BD7F3F245}">
      <dsp:nvSpPr>
        <dsp:cNvPr id="0" name=""/>
        <dsp:cNvSpPr/>
      </dsp:nvSpPr>
      <dsp:spPr>
        <a:xfrm>
          <a:off x="6400800" y="3541748"/>
          <a:ext cx="2032624" cy="946044"/>
        </a:xfrm>
        <a:prstGeom prst="roundRect">
          <a:avLst>
            <a:gd name="adj" fmla="val 10000"/>
          </a:avLst>
        </a:prstGeom>
        <a:solidFill>
          <a:srgbClr val="EB641B">
            <a:hueOff val="11624607"/>
            <a:satOff val="-37145"/>
            <a:lumOff val="-9412"/>
            <a:alphaOff val="0"/>
          </a:srgbClr>
        </a:solidFill>
        <a:ln w="425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ysClr val="window" lastClr="FFFFFF"/>
              </a:solidFill>
              <a:latin typeface="Verdana"/>
              <a:ea typeface="+mn-ea"/>
              <a:cs typeface="+mn-cs"/>
            </a:rPr>
            <a:t>11 AM Cleanup Starts, BYE!!</a:t>
          </a:r>
          <a:endParaRPr lang="en-US" sz="1800" kern="1200" dirty="0">
            <a:solidFill>
              <a:sysClr val="window" lastClr="FFFFFF"/>
            </a:solidFill>
            <a:latin typeface="Verdana"/>
            <a:ea typeface="+mn-ea"/>
            <a:cs typeface="+mn-cs"/>
          </a:endParaRPr>
        </a:p>
      </dsp:txBody>
      <dsp:txXfrm>
        <a:off x="6428509" y="3569457"/>
        <a:ext cx="1977206" cy="890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8B0E8-8CD7-4FC5-8092-E935F1EA67FC}">
      <dsp:nvSpPr>
        <dsp:cNvPr id="0" name=""/>
        <dsp:cNvSpPr/>
      </dsp:nvSpPr>
      <dsp:spPr>
        <a:xfrm>
          <a:off x="1270328" y="403811"/>
          <a:ext cx="4622142" cy="4297776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7117E-4791-4604-9ADB-09CDEB433271}">
      <dsp:nvSpPr>
        <dsp:cNvPr id="0" name=""/>
        <dsp:cNvSpPr/>
      </dsp:nvSpPr>
      <dsp:spPr>
        <a:xfrm>
          <a:off x="1616971" y="588271"/>
          <a:ext cx="3928856" cy="3928856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DC56B-BF6D-4DB9-B375-895E01268E58}">
      <dsp:nvSpPr>
        <dsp:cNvPr id="0" name=""/>
        <dsp:cNvSpPr/>
      </dsp:nvSpPr>
      <dsp:spPr>
        <a:xfrm>
          <a:off x="1616971" y="588271"/>
          <a:ext cx="3928856" cy="3928856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AB424-349B-4A23-9CD7-81BB3BBD735D}">
      <dsp:nvSpPr>
        <dsp:cNvPr id="0" name=""/>
        <dsp:cNvSpPr/>
      </dsp:nvSpPr>
      <dsp:spPr>
        <a:xfrm>
          <a:off x="1616971" y="588271"/>
          <a:ext cx="3928856" cy="3928856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2F26F-2B55-4326-9006-D9F61DA4B9CB}">
      <dsp:nvSpPr>
        <dsp:cNvPr id="0" name=""/>
        <dsp:cNvSpPr/>
      </dsp:nvSpPr>
      <dsp:spPr>
        <a:xfrm>
          <a:off x="2486434" y="1648606"/>
          <a:ext cx="2189931" cy="180818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PROMPT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807142" y="1913409"/>
        <a:ext cx="1548515" cy="1278581"/>
      </dsp:txXfrm>
    </dsp:sp>
    <dsp:sp modelId="{3E8E6758-01BF-4F0F-BF26-6365C649BF60}">
      <dsp:nvSpPr>
        <dsp:cNvPr id="0" name=""/>
        <dsp:cNvSpPr/>
      </dsp:nvSpPr>
      <dsp:spPr>
        <a:xfrm>
          <a:off x="2948534" y="972"/>
          <a:ext cx="1265731" cy="126573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SOCIAL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HACK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133896" y="186334"/>
        <a:ext cx="895007" cy="895007"/>
      </dsp:txXfrm>
    </dsp:sp>
    <dsp:sp modelId="{0890F37F-9BB8-4F22-AF2B-DA408C218F43}">
      <dsp:nvSpPr>
        <dsp:cNvPr id="0" name=""/>
        <dsp:cNvSpPr/>
      </dsp:nvSpPr>
      <dsp:spPr>
        <a:xfrm>
          <a:off x="4867396" y="1919834"/>
          <a:ext cx="1265731" cy="126573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1</a:t>
          </a:r>
          <a:r>
            <a:rPr lang="en-US" sz="2200" b="1" kern="1200" baseline="30000" dirty="0" smtClean="0">
              <a:solidFill>
                <a:schemeClr val="tx1"/>
              </a:solidFill>
            </a:rPr>
            <a:t>ST</a:t>
          </a:r>
          <a:r>
            <a:rPr lang="en-US" sz="2200" b="1" kern="1200" dirty="0" smtClean="0">
              <a:solidFill>
                <a:schemeClr val="tx1"/>
              </a:solidFill>
            </a:rPr>
            <a:t> HACK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5052758" y="2105196"/>
        <a:ext cx="895007" cy="895007"/>
      </dsp:txXfrm>
    </dsp:sp>
    <dsp:sp modelId="{45F369F3-5EA8-46E3-A526-756EF622C1CF}">
      <dsp:nvSpPr>
        <dsp:cNvPr id="0" name=""/>
        <dsp:cNvSpPr/>
      </dsp:nvSpPr>
      <dsp:spPr>
        <a:xfrm>
          <a:off x="2948534" y="3838696"/>
          <a:ext cx="1265731" cy="12657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GAME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HACK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3133896" y="4024058"/>
        <a:ext cx="895007" cy="895007"/>
      </dsp:txXfrm>
    </dsp:sp>
    <dsp:sp modelId="{C144CA0F-F8FE-4F39-86F8-ABB1EC1BE630}">
      <dsp:nvSpPr>
        <dsp:cNvPr id="0" name=""/>
        <dsp:cNvSpPr/>
      </dsp:nvSpPr>
      <dsp:spPr>
        <a:xfrm>
          <a:off x="1029672" y="1919834"/>
          <a:ext cx="1265731" cy="1265731"/>
        </a:xfrm>
        <a:prstGeom prst="ellipse">
          <a:avLst/>
        </a:prstGeom>
        <a:solidFill>
          <a:srgbClr val="AC24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EDU.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HACK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1215034" y="2105196"/>
        <a:ext cx="895007" cy="895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BEDD7-B5DC-4305-AB37-BD2914067E48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E7D0-8A7D-48A6-BCE0-596235E5B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3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E7D0-8A7D-48A6-BCE0-596235E5B6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2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E7D0-8A7D-48A6-BCE0-596235E5B6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7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the coolest facets of a</a:t>
            </a:r>
            <a:r>
              <a:rPr lang="en-US" baseline="0" dirty="0" smtClean="0"/>
              <a:t> hack-a-thon are the learning workshops.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E7D0-8A7D-48A6-BCE0-596235E5B6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34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AE7D0-8A7D-48A6-BCE0-596235E5B6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4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2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7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9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3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7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1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D77CC-776F-497F-9354-F2D663A086C2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E615E-2DC1-4365-9CD6-D6CC3E0C3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8.wdp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10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microsoft.com/office/2007/relationships/hdphoto" Target="../media/hdphoto13.wdp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50.jpeg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microsoft.com/office/2007/relationships/hdphoto" Target="../media/hdphoto18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microsoft.com/office/2007/relationships/hdphoto" Target="../media/hdphoto17.wdp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microsoft.com/office/2007/relationships/hdphoto" Target="../media/hdphoto19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982" y="2057400"/>
            <a:ext cx="4614578" cy="426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3053" y="228600"/>
            <a:ext cx="64684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1F497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Cupertino Library’s</a:t>
            </a:r>
          </a:p>
          <a:p>
            <a:pPr algn="ctr"/>
            <a:r>
              <a:rPr lang="en-US" sz="5400" dirty="0" smtClean="0">
                <a:solidFill>
                  <a:srgbClr val="1F497D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Teen Hack-a-thon</a:t>
            </a:r>
          </a:p>
        </p:txBody>
      </p:sp>
      <p:pic>
        <p:nvPicPr>
          <p:cNvPr id="2050" name="Picture 2" descr="C:\Users\mlorenzo\Downloads\SCCLDLogo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726651"/>
            <a:ext cx="2343930" cy="80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7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Financial Supporters</a:t>
            </a:r>
            <a:endParaRPr lang="en-US" dirty="0"/>
          </a:p>
        </p:txBody>
      </p:sp>
      <p:pic>
        <p:nvPicPr>
          <p:cNvPr id="1028" name="Picture 4" descr="Cupertino Library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90" y="1736635"/>
            <a:ext cx="3563373" cy="20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upertinolibraryfoundation.org/wp-content/uploads/2012/07/header-with-taglin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31" y="3843418"/>
            <a:ext cx="5869890" cy="170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53275" y="5530227"/>
            <a:ext cx="3962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http://cupertinolibraryfoundation.org/</a:t>
            </a:r>
          </a:p>
        </p:txBody>
      </p:sp>
    </p:spTree>
    <p:extLst>
      <p:ext uri="{BB962C8B-B14F-4D97-AF65-F5344CB8AC3E}">
        <p14:creationId xmlns:p14="http://schemas.microsoft.com/office/powerpoint/2010/main" val="250049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304800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STAFF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1" y="304800"/>
            <a:ext cx="2983399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1467740"/>
            <a:ext cx="50292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Over 31 staff </a:t>
            </a:r>
            <a:r>
              <a:rPr lang="en-US" sz="2200" b="1" dirty="0" smtClean="0"/>
              <a:t>members</a:t>
            </a:r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Structure </a:t>
            </a:r>
            <a:r>
              <a:rPr lang="en-US" sz="2200" b="1" dirty="0" smtClean="0"/>
              <a:t>staff schedules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Address liability 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Supervise volunteers</a:t>
            </a: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Work in 4 – 8 hour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Manage </a:t>
            </a:r>
            <a:r>
              <a:rPr lang="en-US" sz="2200" b="1" dirty="0"/>
              <a:t>Registration &amp; </a:t>
            </a:r>
            <a:r>
              <a:rPr lang="en-US" sz="2200" b="1" dirty="0" smtClean="0"/>
              <a:t>Check-Out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Crowd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Sign up teens for Summer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0" contras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31" y="4153943"/>
            <a:ext cx="3190369" cy="24483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4" name="Picture 2" descr="C:\Users\mlorenzo\Downloads\FullSizeRender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2003989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467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Community Partners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519" y="1371600"/>
            <a:ext cx="210209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7" y="1342402"/>
            <a:ext cx="210193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4900"/>
            <a:ext cx="270033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931" y="1371600"/>
            <a:ext cx="2101937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72" y="48768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68" y="4883150"/>
            <a:ext cx="21209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105" y="3276600"/>
            <a:ext cx="16097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3010504"/>
            <a:ext cx="1447801" cy="157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upload.wikimedia.org/wikipedia/en/9/92/Yogurtland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667" y="2966259"/>
            <a:ext cx="22098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6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Tech Supporters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8" y="2133600"/>
            <a:ext cx="1752600" cy="191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45" y="2381042"/>
            <a:ext cx="2214758" cy="141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681" y="5069468"/>
            <a:ext cx="3538320" cy="8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33" y="2109310"/>
            <a:ext cx="1752600" cy="19346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4854009"/>
            <a:ext cx="2868264" cy="126188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sz="4000" b="1" dirty="0" err="1" smtClean="0">
                <a:solidFill>
                  <a:srgbClr val="3E3E3E"/>
                </a:solidFill>
                <a:latin typeface="Helvetica Neue"/>
              </a:rPr>
              <a:t>Lockitron</a:t>
            </a:r>
            <a:endParaRPr lang="en-US" sz="4000" b="1" dirty="0">
              <a:solidFill>
                <a:srgbClr val="3E3E3E"/>
              </a:solidFill>
              <a:latin typeface="Helvetica Neue"/>
            </a:endParaRPr>
          </a:p>
          <a:p>
            <a:r>
              <a:rPr lang="en-US" dirty="0">
                <a:solidFill>
                  <a:srgbClr val="000000"/>
                </a:solidFill>
                <a:latin typeface="inherit"/>
              </a:rPr>
              <a:t/>
            </a:r>
            <a:br>
              <a:rPr lang="en-US" dirty="0">
                <a:solidFill>
                  <a:srgbClr val="000000"/>
                </a:solidFill>
                <a:latin typeface="inheri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JUDGES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mlorenzo\Downloads\Shobana Radhakrishnan Mindflash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64" y="1565559"/>
            <a:ext cx="1843285" cy="1478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23381" y="6059124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Darcy Paul </a:t>
            </a:r>
            <a:endParaRPr lang="en-US" sz="1600" dirty="0"/>
          </a:p>
          <a:p>
            <a:pPr algn="ctr"/>
            <a:r>
              <a:rPr lang="en-US" sz="1600" dirty="0"/>
              <a:t>Cupertino City Council </a:t>
            </a:r>
          </a:p>
        </p:txBody>
      </p:sp>
      <p:sp>
        <p:nvSpPr>
          <p:cNvPr id="5" name="Rectangle 4"/>
          <p:cNvSpPr/>
          <p:nvPr/>
        </p:nvSpPr>
        <p:spPr>
          <a:xfrm>
            <a:off x="275246" y="31489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err="1"/>
              <a:t>Shobana</a:t>
            </a:r>
            <a:r>
              <a:rPr lang="en-US" sz="1600" b="1" dirty="0"/>
              <a:t> </a:t>
            </a:r>
            <a:r>
              <a:rPr lang="en-US" sz="1600" b="1" dirty="0" err="1"/>
              <a:t>Radhakrishnan</a:t>
            </a:r>
            <a:r>
              <a:rPr lang="en-US" sz="1600" b="1" dirty="0"/>
              <a:t> </a:t>
            </a:r>
            <a:endParaRPr lang="en-US" sz="1600" dirty="0"/>
          </a:p>
          <a:p>
            <a:pPr algn="ctr"/>
            <a:r>
              <a:rPr lang="en-US" sz="1600" dirty="0"/>
              <a:t>Vice President of Engineering </a:t>
            </a:r>
            <a:r>
              <a:rPr lang="en-US" sz="1600" dirty="0" smtClean="0"/>
              <a:t>-                            </a:t>
            </a:r>
            <a:r>
              <a:rPr lang="en-US" sz="1600" dirty="0" err="1"/>
              <a:t>Mindflash</a:t>
            </a:r>
            <a:r>
              <a:rPr lang="en-US" sz="1600" dirty="0"/>
              <a:t> Technologies </a:t>
            </a:r>
            <a:r>
              <a:rPr lang="en-US" sz="1600" dirty="0" err="1"/>
              <a:t>Inc</a:t>
            </a:r>
            <a:endParaRPr lang="en-US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34" y="1636196"/>
            <a:ext cx="1611102" cy="1479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42923" y="3200400"/>
            <a:ext cx="1779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Jerry Liu</a:t>
            </a:r>
          </a:p>
          <a:p>
            <a:pPr algn="ctr"/>
            <a:r>
              <a:rPr lang="en-US" sz="1600" dirty="0" smtClean="0"/>
              <a:t>Research Manager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smtClean="0"/>
              <a:t>HP Labs </a:t>
            </a:r>
            <a:endParaRPr 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068" y="4343398"/>
            <a:ext cx="1671034" cy="1510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52885" y="5943598"/>
            <a:ext cx="358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Jon Howe </a:t>
            </a:r>
            <a:endParaRPr lang="en-US" sz="1600" dirty="0"/>
          </a:p>
          <a:p>
            <a:pPr algn="ctr"/>
            <a:r>
              <a:rPr lang="en-US" sz="1600" dirty="0"/>
              <a:t>Principal Engineer - Video Clarity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80" y="4343400"/>
            <a:ext cx="1896531" cy="1600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10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478" y="304800"/>
            <a:ext cx="6324601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 HACKS RULES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069644" cy="46482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+mj-lt"/>
              </a:rPr>
              <a:t>Eligibility: teens ages 14 – </a:t>
            </a:r>
            <a:r>
              <a:rPr lang="en-US" sz="2200" b="1" dirty="0" smtClean="0">
                <a:latin typeface="+mj-lt"/>
              </a:rPr>
              <a:t>19</a:t>
            </a:r>
          </a:p>
          <a:p>
            <a:r>
              <a:rPr lang="en-US" sz="2200" b="1" dirty="0" smtClean="0">
                <a:latin typeface="+mj-lt"/>
              </a:rPr>
              <a:t>Liability waivers signed by parent/guardian</a:t>
            </a:r>
            <a:endParaRPr lang="en-US" sz="2200" b="1" dirty="0" smtClean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Teams consist of 1 – 4 people</a:t>
            </a:r>
          </a:p>
          <a:p>
            <a:r>
              <a:rPr lang="en-US" sz="2200" b="1" dirty="0" smtClean="0">
                <a:latin typeface="+mj-lt"/>
              </a:rPr>
              <a:t>Create a </a:t>
            </a:r>
            <a:r>
              <a:rPr lang="en-US" sz="2200" b="1" u="sng" dirty="0" smtClean="0">
                <a:latin typeface="+mj-lt"/>
              </a:rPr>
              <a:t>working</a:t>
            </a:r>
            <a:r>
              <a:rPr lang="en-US" sz="2200" b="1" dirty="0" smtClean="0">
                <a:latin typeface="+mj-lt"/>
              </a:rPr>
              <a:t> application in 12 hours</a:t>
            </a:r>
          </a:p>
          <a:p>
            <a:r>
              <a:rPr lang="en-US" sz="2200" b="1" dirty="0" smtClean="0">
                <a:latin typeface="+mj-lt"/>
              </a:rPr>
              <a:t>Hardware and software hacks accepted </a:t>
            </a:r>
          </a:p>
          <a:p>
            <a:r>
              <a:rPr lang="en-US" sz="2200" b="1" dirty="0" smtClean="0">
                <a:latin typeface="+mj-lt"/>
              </a:rPr>
              <a:t>No </a:t>
            </a:r>
            <a:r>
              <a:rPr lang="en-US" sz="2200" b="1" dirty="0" smtClean="0">
                <a:latin typeface="+mj-lt"/>
              </a:rPr>
              <a:t>prewritten code</a:t>
            </a:r>
            <a:endParaRPr lang="en-US" sz="2200" b="1" dirty="0" smtClean="0">
              <a:latin typeface="+mj-lt"/>
            </a:endParaRPr>
          </a:p>
          <a:p>
            <a:r>
              <a:rPr lang="en-US" sz="2200" b="1" dirty="0" smtClean="0">
                <a:latin typeface="+mj-lt"/>
              </a:rPr>
              <a:t>Film a </a:t>
            </a:r>
            <a:r>
              <a:rPr lang="en-US" sz="2200" b="1" u="sng" dirty="0" smtClean="0">
                <a:latin typeface="+mj-lt"/>
              </a:rPr>
              <a:t>90 second video </a:t>
            </a:r>
            <a:r>
              <a:rPr lang="en-US" sz="2200" b="1" dirty="0" smtClean="0">
                <a:latin typeface="+mj-lt"/>
              </a:rPr>
              <a:t>demonstrating your app</a:t>
            </a:r>
          </a:p>
          <a:p>
            <a:r>
              <a:rPr lang="en-US" sz="2200" b="1" dirty="0">
                <a:latin typeface="+mj-lt"/>
              </a:rPr>
              <a:t>Select one category to submit your project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21263275">
            <a:off x="410735" y="4780713"/>
            <a:ext cx="1795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3FB8BD"/>
                </a:solidFill>
                <a:latin typeface="Berlin Sans FB Demi" panose="020E0802020502020306" pitchFamily="34" charset="0"/>
              </a:rPr>
              <a:t>C++</a:t>
            </a:r>
            <a:endParaRPr lang="en-US" sz="8000" b="1" dirty="0">
              <a:solidFill>
                <a:srgbClr val="3FB8BD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031" name="Picture 7" descr="Ruby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963">
            <a:off x="6958486" y="3907188"/>
            <a:ext cx="14394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56351" y="3833411"/>
            <a:ext cx="30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RUBY</a:t>
            </a:r>
            <a:endParaRPr lang="en-US" sz="2400" b="1" dirty="0"/>
          </a:p>
        </p:txBody>
      </p:sp>
      <p:pic>
        <p:nvPicPr>
          <p:cNvPr id="1033" name="Picture 9" descr="ThumbsUp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823" y="4991567"/>
            <a:ext cx="1447161" cy="11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43200" y="6159082"/>
            <a:ext cx="1114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JAVA</a:t>
            </a:r>
            <a:endParaRPr lang="en-US" sz="28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37" name="Picture 13" descr="PHP-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374" y="5331899"/>
            <a:ext cx="1985798" cy="10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81200"/>
            <a:ext cx="247537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PROMPT</a:t>
            </a:r>
            <a:endParaRPr lang="en-US" sz="7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153400" cy="501675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Hackers, </a:t>
            </a:r>
          </a:p>
          <a:p>
            <a:r>
              <a:rPr lang="en-US" sz="2000" b="1" dirty="0"/>
              <a:t>Bring your coding experience and innovative ideas together to develop an application that assists local teenagers in their everyday lives. Think about the average day-in-the-life of a Cupertino </a:t>
            </a:r>
            <a:r>
              <a:rPr lang="en-US" sz="2000" b="1" dirty="0" smtClean="0"/>
              <a:t>teenager. What </a:t>
            </a:r>
            <a:r>
              <a:rPr lang="en-US" sz="2000" b="1" dirty="0"/>
              <a:t>would help fellow teens </a:t>
            </a:r>
            <a:r>
              <a:rPr lang="en-US" sz="2000" b="1" dirty="0" smtClean="0"/>
              <a:t>with the following: </a:t>
            </a:r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</a:t>
            </a:r>
            <a:r>
              <a:rPr lang="en-US" sz="2000" b="1" dirty="0" smtClean="0"/>
              <a:t>amily obligations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</a:t>
            </a:r>
            <a:r>
              <a:rPr lang="en-US" sz="2000" b="1" dirty="0" smtClean="0"/>
              <a:t>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</a:t>
            </a:r>
            <a:r>
              <a:rPr lang="en-US" sz="2000" b="1" dirty="0" smtClean="0"/>
              <a:t>omework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</a:t>
            </a:r>
            <a:r>
              <a:rPr lang="en-US" sz="2000" b="1" dirty="0" smtClean="0"/>
              <a:t>est preparation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</a:t>
            </a:r>
            <a:r>
              <a:rPr lang="en-US" sz="2000" b="1" dirty="0" smtClean="0"/>
              <a:t>roup projects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Stress reduction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Music recitals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Health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H</a:t>
            </a:r>
            <a:r>
              <a:rPr lang="en-US" sz="2000" b="1" dirty="0" smtClean="0"/>
              <a:t>anging </a:t>
            </a:r>
            <a:r>
              <a:rPr lang="en-US" sz="2000" b="1" dirty="0"/>
              <a:t>out with </a:t>
            </a:r>
            <a:r>
              <a:rPr lang="en-US" sz="2000" b="1" dirty="0" smtClean="0"/>
              <a:t>friends</a:t>
            </a:r>
          </a:p>
          <a:p>
            <a:r>
              <a:rPr lang="en-US" sz="2000" b="1" dirty="0" smtClean="0"/>
              <a:t>      …….and much more. </a:t>
            </a:r>
            <a:r>
              <a:rPr lang="en-US" sz="2000" b="1" dirty="0"/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429000"/>
            <a:ext cx="2667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6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CATEGORIES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22405072"/>
              </p:ext>
            </p:extLst>
          </p:nvPr>
        </p:nvGraphicFramePr>
        <p:xfrm>
          <a:off x="1066800" y="1371600"/>
          <a:ext cx="7162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1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SCORING CRITERIA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3690471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929307" y="1143000"/>
            <a:ext cx="491096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300" b="1" dirty="0" smtClean="0"/>
              <a:t>Originality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300" b="1" dirty="0" smtClean="0"/>
              <a:t>Technical Difficulty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300" b="1" dirty="0" smtClean="0"/>
              <a:t>Potential Positive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300" b="1" dirty="0" smtClean="0"/>
              <a:t>User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28642"/>
            <a:ext cx="3176076" cy="2391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4191000"/>
            <a:ext cx="4267200" cy="2387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333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INSTRUCTIONAL WORKSHOPS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2147843"/>
            <a:ext cx="4247958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TINOVATION</a:t>
            </a:r>
            <a:endParaRPr lang="en-US" sz="2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iOS Development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Web Development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Coding for Beginners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Software 1 – on – 1 Assistance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5084"/>
            <a:ext cx="3581400" cy="2229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86415"/>
            <a:ext cx="3581400" cy="2242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/>
          <p:cNvSpPr txBox="1"/>
          <p:nvPr/>
        </p:nvSpPr>
        <p:spPr>
          <a:xfrm>
            <a:off x="4038600" y="4572000"/>
            <a:ext cx="43527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 smtClean="0"/>
              <a:t>Homestead Robotics</a:t>
            </a:r>
            <a:endParaRPr lang="en-US" sz="24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Robot Demonstrations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Engineering troubleshooting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Hardware 1 – on – 1 Assistance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70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-rdesk\AppData\Local\Microsoft\Windows\Temporary Internet Files\Content.IE5\OMRBZ3J0\question-310891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5048"/>
            <a:ext cx="2955976" cy="591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2312" y="4191000"/>
            <a:ext cx="6999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/>
              <a:t>“The teens are hacking in the library?!?!”</a:t>
            </a:r>
          </a:p>
          <a:p>
            <a:pPr algn="ctr"/>
            <a:r>
              <a:rPr lang="en-US" sz="3000" b="1" dirty="0" smtClean="0"/>
              <a:t>- a concerned relative </a:t>
            </a:r>
            <a:endParaRPr lang="en-US" sz="3000" b="1" dirty="0"/>
          </a:p>
        </p:txBody>
      </p:sp>
      <p:sp>
        <p:nvSpPr>
          <p:cNvPr id="4" name="Rectangle 3"/>
          <p:cNvSpPr/>
          <p:nvPr/>
        </p:nvSpPr>
        <p:spPr>
          <a:xfrm>
            <a:off x="2366821" y="2136338"/>
            <a:ext cx="64388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u="sng" dirty="0" smtClean="0">
                <a:solidFill>
                  <a:srgbClr val="FF0000"/>
                </a:solidFill>
                <a:cs typeface="Aharoni" panose="02010803020104030203" pitchFamily="2" charset="-79"/>
              </a:rPr>
              <a:t>WHAT THE HACK?</a:t>
            </a:r>
            <a:endParaRPr lang="en-US" sz="6600" b="1" u="sng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37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FINAL PITCHES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4949" y="1371601"/>
            <a:ext cx="48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Top 2 teams from each category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2 minutes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SELL YOUR PROJECT!!!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38600"/>
            <a:ext cx="3896855" cy="2514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4290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73" y="3730951"/>
            <a:ext cx="3667352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0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2971800" cy="2509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1" y="3048000"/>
            <a:ext cx="6477000" cy="3505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BEGINNER HACK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34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 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700338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67537"/>
            <a:ext cx="2724151" cy="4809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67537"/>
            <a:ext cx="2724151" cy="48438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EDUCATIONAL HACK</a:t>
            </a:r>
            <a:endParaRPr lang="en-US" sz="6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36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GAME HACK</a:t>
            </a:r>
            <a:endParaRPr lang="en-US" sz="6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362200"/>
            <a:ext cx="2666569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362200"/>
            <a:ext cx="2666569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05" y="2362200"/>
            <a:ext cx="2656615" cy="287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SOCIAL HACK</a:t>
            </a:r>
            <a:endParaRPr lang="en-US" sz="6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2614613" cy="4648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62100"/>
            <a:ext cx="2614613" cy="4724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09" y="1562100"/>
            <a:ext cx="2385991" cy="4724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AWARDS CELEBRATION</a:t>
            </a:r>
            <a:endParaRPr lang="en-US" sz="4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14800"/>
            <a:ext cx="3658814" cy="2442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4000"/>
                    </a14:imgEffect>
                    <a14:imgEffect>
                      <a14:brightnessContrast brigh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82287"/>
            <a:ext cx="3798051" cy="2535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2667"/>
            <a:ext cx="4115407" cy="2747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48263"/>
            <a:ext cx="3054096" cy="1301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92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6800" y="990600"/>
            <a:ext cx="4267200" cy="54860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400" b="1" u="sng" dirty="0" smtClean="0"/>
          </a:p>
          <a:p>
            <a:r>
              <a:rPr lang="en-US" sz="2600" dirty="0" smtClean="0"/>
              <a:t>113 teen participants</a:t>
            </a:r>
          </a:p>
          <a:p>
            <a:r>
              <a:rPr lang="en-US" sz="2600" dirty="0" smtClean="0"/>
              <a:t>30 teen </a:t>
            </a:r>
            <a:r>
              <a:rPr lang="en-US" sz="2600" dirty="0" smtClean="0"/>
              <a:t>mentors</a:t>
            </a:r>
          </a:p>
          <a:p>
            <a:r>
              <a:rPr lang="en-US" sz="2600" dirty="0" smtClean="0"/>
              <a:t>14 community partnerships</a:t>
            </a:r>
            <a:endParaRPr lang="en-US" sz="2600" dirty="0" smtClean="0"/>
          </a:p>
          <a:p>
            <a:r>
              <a:rPr lang="en-US" sz="2600" dirty="0" smtClean="0"/>
              <a:t>6 coding </a:t>
            </a:r>
            <a:r>
              <a:rPr lang="en-US" sz="2600" dirty="0" smtClean="0"/>
              <a:t>workshops</a:t>
            </a:r>
          </a:p>
          <a:p>
            <a:r>
              <a:rPr lang="en-US" sz="2600" dirty="0" smtClean="0"/>
              <a:t>2 robot demonstrations</a:t>
            </a:r>
            <a:endParaRPr lang="en-US" sz="2600" dirty="0" smtClean="0"/>
          </a:p>
          <a:p>
            <a:r>
              <a:rPr lang="en-US" sz="2600" dirty="0" smtClean="0"/>
              <a:t>55 </a:t>
            </a:r>
            <a:r>
              <a:rPr lang="en-US" sz="2600" dirty="0" smtClean="0"/>
              <a:t>pizzas</a:t>
            </a:r>
          </a:p>
          <a:p>
            <a:r>
              <a:rPr lang="en-US" sz="2600" dirty="0" smtClean="0"/>
              <a:t>576 cans of soda</a:t>
            </a:r>
          </a:p>
          <a:p>
            <a:r>
              <a:rPr lang="en-US" sz="2600" dirty="0" smtClean="0"/>
              <a:t>31 projects submitted</a:t>
            </a:r>
          </a:p>
          <a:p>
            <a:r>
              <a:rPr lang="en-US" sz="2600" dirty="0" smtClean="0"/>
              <a:t>8 top finalists</a:t>
            </a:r>
          </a:p>
          <a:p>
            <a:r>
              <a:rPr lang="en-US" sz="2600" dirty="0" smtClean="0"/>
              <a:t>$1600 in prizes</a:t>
            </a:r>
          </a:p>
          <a:p>
            <a:r>
              <a:rPr lang="en-US" sz="2600" dirty="0" smtClean="0"/>
              <a:t>18 hours running time</a:t>
            </a:r>
          </a:p>
          <a:p>
            <a:pPr marL="82296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5024">
            <a:off x="275665" y="436075"/>
            <a:ext cx="2424613" cy="2903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465" y="1447800"/>
            <a:ext cx="2015535" cy="1881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3239415" cy="3202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75260" y="287804"/>
            <a:ext cx="381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800" b="1" u="sng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RESULTS</a:t>
            </a:r>
          </a:p>
        </p:txBody>
      </p:sp>
    </p:spTree>
    <p:extLst>
      <p:ext uri="{BB962C8B-B14F-4D97-AF65-F5344CB8AC3E}">
        <p14:creationId xmlns:p14="http://schemas.microsoft.com/office/powerpoint/2010/main" val="43348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B8B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4800"/>
            <a:ext cx="6324600" cy="441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" y="4800600"/>
            <a:ext cx="38463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Matt Lorenzo</a:t>
            </a:r>
          </a:p>
          <a:p>
            <a:pPr algn="ctr"/>
            <a:r>
              <a:rPr lang="en-US" sz="2800" b="1" dirty="0" smtClean="0"/>
              <a:t>Teen Services Librarian</a:t>
            </a:r>
          </a:p>
          <a:p>
            <a:pPr algn="ctr"/>
            <a:r>
              <a:rPr lang="en-US" sz="2800" b="1" dirty="0" smtClean="0"/>
              <a:t>Cupertino Library</a:t>
            </a:r>
          </a:p>
          <a:p>
            <a:pPr algn="ctr"/>
            <a:r>
              <a:rPr lang="en-US" sz="2800" b="1" dirty="0" smtClean="0"/>
              <a:t>mlorenzo@sccl.org</a:t>
            </a:r>
            <a:endParaRPr lang="en-US" sz="2800" b="1" dirty="0"/>
          </a:p>
        </p:txBody>
      </p:sp>
      <p:pic>
        <p:nvPicPr>
          <p:cNvPr id="1026" name="Picture 2" descr="C:\Users\mlorenzo\Downloads\SCCLDLogo400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0335"/>
            <a:ext cx="3800475" cy="15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6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57200"/>
            <a:ext cx="7721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a Hackathon is </a:t>
            </a:r>
            <a:r>
              <a:rPr lang="en-US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endParaRPr lang="en-US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53" y="1600200"/>
            <a:ext cx="616738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1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390680" y="430639"/>
            <a:ext cx="6362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a Hackathon </a:t>
            </a:r>
            <a:r>
              <a:rPr lang="en-US" sz="48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IS</a:t>
            </a:r>
            <a:endParaRPr lang="en-US" sz="48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21091453"/>
              </p:ext>
            </p:extLst>
          </p:nvPr>
        </p:nvGraphicFramePr>
        <p:xfrm>
          <a:off x="152400" y="1600200"/>
          <a:ext cx="8686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789381" y="3258819"/>
            <a:ext cx="1565238" cy="340362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596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INCENTIVES</a:t>
            </a:r>
            <a:endParaRPr lang="en-US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69700"/>
            <a:ext cx="2441347" cy="2951668"/>
          </a:xfrm>
          <a:prstGeom prst="rect">
            <a:avLst/>
          </a:prstGeom>
        </p:spPr>
      </p:pic>
      <p:pic>
        <p:nvPicPr>
          <p:cNvPr id="1028" name="Picture 4" descr="C:\Users\mlorenzo\AppData\Local\Microsoft\Windows\Temporary Internet Files\Content.IE5\WR2JXQX0\Double-barred_dollar_sig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018065"/>
            <a:ext cx="2895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15514"/>
            <a:ext cx="3733800" cy="266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199" y="1417357"/>
            <a:ext cx="53608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/>
              <a:t>Connect teenagers to the library</a:t>
            </a: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 Attract </a:t>
            </a:r>
            <a:r>
              <a:rPr lang="en-US" sz="2200" b="1" dirty="0" smtClean="0"/>
              <a:t>non-library </a:t>
            </a:r>
            <a:r>
              <a:rPr lang="en-US" sz="2200" b="1" dirty="0" smtClean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 A</a:t>
            </a:r>
            <a:r>
              <a:rPr lang="en-US" sz="2200" b="1" dirty="0" smtClean="0"/>
              <a:t>ddress teen needs (see Prompt)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 Foster </a:t>
            </a:r>
            <a:r>
              <a:rPr lang="en-US" sz="2200" b="1" dirty="0" smtClean="0"/>
              <a:t>STEAM learning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 Provide </a:t>
            </a:r>
            <a:r>
              <a:rPr lang="en-US" sz="2200" b="1" dirty="0" smtClean="0"/>
              <a:t>platform to collaborate &amp; create</a:t>
            </a:r>
          </a:p>
          <a:p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 Promote </a:t>
            </a:r>
            <a:r>
              <a:rPr lang="en-US" sz="2200" b="1" dirty="0" smtClean="0"/>
              <a:t>Teen Summer Reading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 HAVE FUN</a:t>
            </a:r>
            <a:endParaRPr lang="en-US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4800600" cy="914400"/>
          </a:xfrm>
        </p:spPr>
        <p:txBody>
          <a:bodyPr>
            <a:normAutofit fontScale="90000"/>
          </a:bodyPr>
          <a:lstStyle/>
          <a:p>
            <a:r>
              <a:rPr lang="en-US" sz="8000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GOALS</a:t>
            </a:r>
            <a:endParaRPr lang="en-US" sz="8000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81000"/>
            <a:ext cx="346889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Cupertino Library’s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Teen Advisory Board</a:t>
            </a:r>
            <a:endParaRPr lang="en-US" sz="53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467600" cy="4648200"/>
          </a:xfrm>
        </p:spPr>
      </p:pic>
    </p:spTree>
    <p:extLst>
      <p:ext uri="{BB962C8B-B14F-4D97-AF65-F5344CB8AC3E}">
        <p14:creationId xmlns:p14="http://schemas.microsoft.com/office/powerpoint/2010/main" val="65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4471"/>
            <a:ext cx="3581400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419601" cy="6169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020" y="4038600"/>
            <a:ext cx="3526559" cy="219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CU HACKS TIMELINE</a:t>
            </a:r>
            <a:endParaRPr lang="en-US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51329877"/>
              </p:ext>
            </p:extLst>
          </p:nvPr>
        </p:nvGraphicFramePr>
        <p:xfrm>
          <a:off x="152400" y="16002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40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1695</TotalTime>
  <Words>481</Words>
  <Application>Microsoft Office PowerPoint</Application>
  <PresentationFormat>On-screen Show (4:3)</PresentationFormat>
  <Paragraphs>164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What a Hackathon IS</vt:lpstr>
      <vt:lpstr>INCENTIVES</vt:lpstr>
      <vt:lpstr>GOALS</vt:lpstr>
      <vt:lpstr>Cupertino Library’s Teen Advisory Board</vt:lpstr>
      <vt:lpstr>PowerPoint Presentation</vt:lpstr>
      <vt:lpstr>CU HACKS TIMELINE</vt:lpstr>
      <vt:lpstr>Financial Supporters</vt:lpstr>
      <vt:lpstr>STAFF</vt:lpstr>
      <vt:lpstr>Community Partners</vt:lpstr>
      <vt:lpstr>Tech Supporters</vt:lpstr>
      <vt:lpstr>JUDGES</vt:lpstr>
      <vt:lpstr>CU HACKS RULES</vt:lpstr>
      <vt:lpstr>PROMPT</vt:lpstr>
      <vt:lpstr>CATEGORIES</vt:lpstr>
      <vt:lpstr>SCORING CRITERIA</vt:lpstr>
      <vt:lpstr>INSTRUCTIONAL WORKSHOPS</vt:lpstr>
      <vt:lpstr>FINAL PITCHES</vt:lpstr>
      <vt:lpstr>BEGINNER HACK</vt:lpstr>
      <vt:lpstr> </vt:lpstr>
      <vt:lpstr>GAME HACK</vt:lpstr>
      <vt:lpstr>SOCIAL HACK</vt:lpstr>
      <vt:lpstr>AWARDS CELEBRATION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Lorenzo</dc:creator>
  <cp:lastModifiedBy>Matthew Lorenzo</cp:lastModifiedBy>
  <cp:revision>125</cp:revision>
  <dcterms:created xsi:type="dcterms:W3CDTF">2015-08-21T17:51:06Z</dcterms:created>
  <dcterms:modified xsi:type="dcterms:W3CDTF">2015-08-28T04:35:01Z</dcterms:modified>
</cp:coreProperties>
</file>