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3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64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80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46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40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83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9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93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56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51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23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DAAE-1A61-452B-A027-76F455B0BDDB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40A8-5EF8-4E5B-BEA9-8E9D493D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48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63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22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49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57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3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42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97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16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32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39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02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21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56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103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91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28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48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98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80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26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95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90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1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54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85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(16:9)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kirky</dc:creator>
  <cp:lastModifiedBy>kirky</cp:lastModifiedBy>
  <cp:revision>2</cp:revision>
  <dcterms:created xsi:type="dcterms:W3CDTF">2014-09-23T00:55:05Z</dcterms:created>
  <dcterms:modified xsi:type="dcterms:W3CDTF">2014-09-23T14:01:24Z</dcterms:modified>
</cp:coreProperties>
</file>