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7" r:id="rId5"/>
    <p:sldId id="281" r:id="rId6"/>
    <p:sldId id="284" r:id="rId7"/>
    <p:sldId id="280" r:id="rId8"/>
    <p:sldId id="279" r:id="rId9"/>
    <p:sldId id="285" r:id="rId10"/>
    <p:sldId id="283" r:id="rId11"/>
    <p:sldId id="288" r:id="rId12"/>
    <p:sldId id="286" r:id="rId13"/>
    <p:sldId id="287" r:id="rId14"/>
    <p:sldId id="289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ABD3-E762-4966-8E63-5E53B335612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8ABBD0-8DEC-41FE-9163-3D3C17D8224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ABD3-E762-4966-8E63-5E53B335612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BBD0-8DEC-41FE-9163-3D3C17D82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ABD3-E762-4966-8E63-5E53B335612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BBD0-8DEC-41FE-9163-3D3C17D82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6BABD3-E762-4966-8E63-5E53B335612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18ABBD0-8DEC-41FE-9163-3D3C17D8224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ABD3-E762-4966-8E63-5E53B335612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BBD0-8DEC-41FE-9163-3D3C17D8224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ABD3-E762-4966-8E63-5E53B335612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BBD0-8DEC-41FE-9163-3D3C17D8224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BBD0-8DEC-41FE-9163-3D3C17D822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ABD3-E762-4966-8E63-5E53B335612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ABD3-E762-4966-8E63-5E53B335612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BBD0-8DEC-41FE-9163-3D3C17D8224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ABD3-E762-4966-8E63-5E53B335612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BBD0-8DEC-41FE-9163-3D3C17D822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6BABD3-E762-4966-8E63-5E53B335612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8ABBD0-8DEC-41FE-9163-3D3C17D822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ABD3-E762-4966-8E63-5E53B335612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8ABBD0-8DEC-41FE-9163-3D3C17D822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6BABD3-E762-4966-8E63-5E53B3356123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18ABBD0-8DEC-41FE-9163-3D3C17D8224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Livermore Public Library Geocaching Adventure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672" y="304800"/>
            <a:ext cx="1562100" cy="156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014922"/>
            <a:ext cx="2361166" cy="1770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509" y="3746588"/>
            <a:ext cx="2228070" cy="2282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88005"/>
            <a:ext cx="1692779" cy="225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3" y="1531169"/>
            <a:ext cx="1551102" cy="15787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Partnerships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72" y="1640464"/>
            <a:ext cx="1665574" cy="1788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9862" y="3581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Wente</a:t>
            </a:r>
            <a:r>
              <a:rPr lang="en-US" dirty="0" smtClean="0"/>
              <a:t> Vineyards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63132"/>
            <a:ext cx="1628001" cy="21706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376606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Sycamore Grove Park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63" y="1563132"/>
            <a:ext cx="1652884" cy="22029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04" y="4301968"/>
            <a:ext cx="2677111" cy="20078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0" y="570490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 Mill Winery</a:t>
            </a:r>
            <a:endParaRPr lang="en-US" dirty="0"/>
          </a:p>
        </p:txBody>
      </p:sp>
      <p:pic>
        <p:nvPicPr>
          <p:cNvPr id="1028" name="Picture 4" descr="http://www.elivermore.com/photos/Sites/lvr_lib_mural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2582902" cy="167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16245" y="6030897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Livermore Civic Center Library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17113"/>
            <a:ext cx="1526429" cy="20352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" y="3171557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Casse</a:t>
            </a:r>
            <a:r>
              <a:rPr lang="en-US" sz="1400" dirty="0" smtClean="0"/>
              <a:t>-Croute Bakery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64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ran from February 1, 2015 to February 28, 2015</a:t>
            </a:r>
          </a:p>
          <a:p>
            <a:r>
              <a:rPr lang="en-US" dirty="0" smtClean="0"/>
              <a:t>83 people registered (31 youth and 52 adults)</a:t>
            </a:r>
          </a:p>
          <a:p>
            <a:r>
              <a:rPr lang="en-US" dirty="0" smtClean="0"/>
              <a:t>34 participants successfully completed the game, and eight won the raffle. 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494103"/>
            <a:ext cx="2819400" cy="211455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28" y="304801"/>
            <a:ext cx="440293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2528" y="5608653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Nick </a:t>
            </a:r>
            <a:r>
              <a:rPr lang="en-US" dirty="0" err="1" smtClean="0"/>
              <a:t>Blaschak</a:t>
            </a:r>
            <a:r>
              <a:rPr lang="en-US" dirty="0" smtClean="0"/>
              <a:t> found the golden chalice, and won a </a:t>
            </a:r>
            <a:r>
              <a:rPr lang="en-US" i="1" dirty="0" smtClean="0"/>
              <a:t>Ratatouille </a:t>
            </a:r>
            <a:r>
              <a:rPr lang="en-US" dirty="0" err="1" smtClean="0"/>
              <a:t>dvd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0668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0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3660766" cy="4876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09600"/>
            <a:ext cx="366076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3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4450448" cy="2743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797" y="434266"/>
            <a:ext cx="2573977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90580"/>
            <a:ext cx="20574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630" y="3590580"/>
            <a:ext cx="2058474" cy="2743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797" y="4186348"/>
            <a:ext cx="2724003" cy="20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09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 fontScale="25000" lnSpcReduction="20000"/>
          </a:bodyPr>
          <a:lstStyle/>
          <a:p>
            <a:r>
              <a:rPr lang="en-US" sz="5600" dirty="0"/>
              <a:t>“Had fun geocaching with my daughter and her family.  Even my 2 year old granddaughter found a cache at </a:t>
            </a:r>
            <a:r>
              <a:rPr lang="en-US" sz="5600" dirty="0" err="1"/>
              <a:t>Wente</a:t>
            </a:r>
            <a:r>
              <a:rPr lang="en-US" sz="5600" dirty="0"/>
              <a:t>.”  </a:t>
            </a:r>
          </a:p>
          <a:p>
            <a:pPr marL="0" indent="0">
              <a:buNone/>
            </a:pPr>
            <a:r>
              <a:rPr lang="en-US" sz="5600" dirty="0" smtClean="0"/>
              <a:t>          -</a:t>
            </a:r>
            <a:r>
              <a:rPr lang="en-US" sz="5600" dirty="0"/>
              <a:t>Dennis </a:t>
            </a:r>
            <a:r>
              <a:rPr lang="en-US" sz="5600" dirty="0" err="1"/>
              <a:t>Uhlich</a:t>
            </a:r>
            <a:endParaRPr lang="en-US" sz="5600" dirty="0"/>
          </a:p>
          <a:p>
            <a:endParaRPr lang="en-US" sz="5600" dirty="0"/>
          </a:p>
          <a:p>
            <a:r>
              <a:rPr lang="en-US" sz="5600" dirty="0"/>
              <a:t>“We had so much fun finding the caches.  It was a great way to spend quality time with the family.  The Library staff did a terrific job organizing this event.  TFTC [Thanks For The Cache].”</a:t>
            </a:r>
          </a:p>
          <a:p>
            <a:pPr marL="0" indent="0">
              <a:buNone/>
            </a:pPr>
            <a:r>
              <a:rPr lang="en-US" sz="5600" dirty="0" smtClean="0"/>
              <a:t>          -</a:t>
            </a:r>
            <a:r>
              <a:rPr lang="en-US" sz="5600" dirty="0"/>
              <a:t>Donna Davis</a:t>
            </a:r>
          </a:p>
          <a:p>
            <a:endParaRPr lang="en-US" sz="5600" dirty="0"/>
          </a:p>
          <a:p>
            <a:r>
              <a:rPr lang="en-US" sz="5600" dirty="0"/>
              <a:t>“What a great event!  We really enjoyed geocaching!”</a:t>
            </a:r>
          </a:p>
          <a:p>
            <a:pPr marL="0" indent="0">
              <a:buNone/>
            </a:pPr>
            <a:r>
              <a:rPr lang="en-US" sz="5600" dirty="0" smtClean="0"/>
              <a:t>          -</a:t>
            </a:r>
            <a:r>
              <a:rPr lang="en-US" sz="5600" dirty="0"/>
              <a:t>Jill Pauli</a:t>
            </a:r>
          </a:p>
          <a:p>
            <a:endParaRPr lang="en-US" sz="5600" dirty="0"/>
          </a:p>
          <a:p>
            <a:r>
              <a:rPr lang="en-US" sz="5600" dirty="0"/>
              <a:t>“We had lots of fun!  The geocache game was great for our whole family and the movie and storytellers were great too!”</a:t>
            </a:r>
          </a:p>
          <a:p>
            <a:pPr marL="0" indent="0">
              <a:buNone/>
            </a:pPr>
            <a:r>
              <a:rPr lang="en-US" sz="5600" dirty="0" smtClean="0"/>
              <a:t>         -</a:t>
            </a:r>
            <a:r>
              <a:rPr lang="en-US" sz="5600" dirty="0"/>
              <a:t>Cindy </a:t>
            </a:r>
            <a:r>
              <a:rPr lang="en-US" sz="5600" dirty="0" err="1"/>
              <a:t>Blaschak</a:t>
            </a:r>
            <a:endParaRPr lang="en-US" sz="5600" dirty="0"/>
          </a:p>
          <a:p>
            <a:endParaRPr lang="en-US" sz="5600" dirty="0"/>
          </a:p>
          <a:p>
            <a:r>
              <a:rPr lang="en-US" sz="5600" dirty="0"/>
              <a:t>“We were just climbing through this tree last month…My son will now always talk about it as the tree with the treasure inside!”</a:t>
            </a:r>
          </a:p>
          <a:p>
            <a:pPr marL="0" indent="0">
              <a:buNone/>
            </a:pPr>
            <a:r>
              <a:rPr lang="en-US" sz="5600" dirty="0" smtClean="0"/>
              <a:t>          -</a:t>
            </a:r>
            <a:r>
              <a:rPr lang="en-US" sz="5600" dirty="0"/>
              <a:t>Geocaching game participant after finding the final cache</a:t>
            </a:r>
          </a:p>
          <a:p>
            <a:endParaRPr lang="en-US" sz="5600" dirty="0"/>
          </a:p>
          <a:p>
            <a:r>
              <a:rPr lang="en-US" sz="5600" dirty="0"/>
              <a:t>“Owner came out and congratulated us on the find!”</a:t>
            </a:r>
          </a:p>
          <a:p>
            <a:pPr marL="0" indent="0">
              <a:buNone/>
            </a:pPr>
            <a:r>
              <a:rPr lang="en-US" sz="5600" dirty="0" smtClean="0"/>
              <a:t>        -</a:t>
            </a:r>
            <a:r>
              <a:rPr lang="en-US" sz="5600" dirty="0"/>
              <a:t>Geocaching game participant after locating the cache at </a:t>
            </a:r>
            <a:r>
              <a:rPr lang="en-US" sz="5600" dirty="0" err="1"/>
              <a:t>Casse</a:t>
            </a:r>
            <a:r>
              <a:rPr lang="en-US" sz="5600" dirty="0"/>
              <a:t> Croute Bakery</a:t>
            </a:r>
          </a:p>
          <a:p>
            <a:endParaRPr lang="en-US" sz="5600" dirty="0"/>
          </a:p>
          <a:p>
            <a:r>
              <a:rPr lang="en-US" sz="5600" dirty="0"/>
              <a:t>“Daddy read me and my sister the hint and we knew where the cache would be. We found it!”</a:t>
            </a:r>
          </a:p>
          <a:p>
            <a:pPr marL="0" indent="0">
              <a:buNone/>
            </a:pPr>
            <a:r>
              <a:rPr lang="en-US" sz="5600" dirty="0" smtClean="0"/>
              <a:t>        -</a:t>
            </a:r>
            <a:r>
              <a:rPr lang="en-US" sz="5600" dirty="0"/>
              <a:t>From a child participating in the geocaching game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219200"/>
          </a:xfrm>
        </p:spPr>
        <p:txBody>
          <a:bodyPr/>
          <a:lstStyle/>
          <a:p>
            <a:r>
              <a:rPr lang="en-US" dirty="0" smtClean="0"/>
              <a:t>Comments from participants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6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Paul Sevilla, Librarian II</a:t>
            </a:r>
          </a:p>
          <a:p>
            <a:r>
              <a:rPr lang="en-US" sz="3200" dirty="0" smtClean="0"/>
              <a:t>Livermore Public Library Civic Center</a:t>
            </a:r>
          </a:p>
          <a:p>
            <a:r>
              <a:rPr lang="en-US" sz="3200" dirty="0" smtClean="0"/>
              <a:t>prsevilla@livermore.lib.ca.us</a:t>
            </a:r>
          </a:p>
          <a:p>
            <a:r>
              <a:rPr lang="en-US" sz="3200" dirty="0" smtClean="0"/>
              <a:t>925-373-5573</a:t>
            </a:r>
          </a:p>
          <a:p>
            <a:endParaRPr lang="en-US" sz="3200" dirty="0"/>
          </a:p>
          <a:p>
            <a:r>
              <a:rPr lang="en-US" sz="3200" dirty="0" smtClean="0"/>
              <a:t>Or ask Nathan!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39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it’s core, it’s a modern day treasure hunt – it’s a game!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geocacher</a:t>
            </a:r>
            <a:r>
              <a:rPr lang="en-US" dirty="0" smtClean="0"/>
              <a:t> uses GPS </a:t>
            </a:r>
            <a:r>
              <a:rPr lang="en-US" dirty="0"/>
              <a:t>coordinates and then </a:t>
            </a:r>
            <a:r>
              <a:rPr lang="en-US" dirty="0" smtClean="0"/>
              <a:t>attempts </a:t>
            </a:r>
            <a:r>
              <a:rPr lang="en-US" dirty="0"/>
              <a:t>to find the geocache </a:t>
            </a:r>
            <a:r>
              <a:rPr lang="en-US" dirty="0" smtClean="0"/>
              <a:t>hidden </a:t>
            </a:r>
            <a:r>
              <a:rPr lang="en-US" dirty="0"/>
              <a:t>at that </a:t>
            </a:r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Geocache = fancy word for a container</a:t>
            </a:r>
          </a:p>
          <a:p>
            <a:pPr lvl="1"/>
            <a:r>
              <a:rPr lang="en-US" dirty="0" smtClean="0"/>
              <a:t>The coordinates usually will not lead you to the exact spot. Once you arrive in the area, you’re playing hide and seek with a box!</a:t>
            </a:r>
          </a:p>
          <a:p>
            <a:r>
              <a:rPr lang="en-US" dirty="0" smtClean="0"/>
              <a:t>When you find the geocache, you sign the log book and if you brought something to trade you swap it out with something in the box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 what is geocaching?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need to start?</a:t>
            </a:r>
            <a:endParaRPr lang="en-US" dirty="0"/>
          </a:p>
        </p:txBody>
      </p:sp>
      <p:pic>
        <p:nvPicPr>
          <p:cNvPr id="1026" name="Picture 2" descr="http://www.besportier.com/archives/earthmate-pn-40-handheld-gps-dev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053643" cy="444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1.tnwcdn.com/wp-content/blogs.dir/1/files/2014/01/mx3-meiz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0200"/>
            <a:ext cx="5066631" cy="444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1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hid </a:t>
            </a:r>
            <a:r>
              <a:rPr lang="en-US" dirty="0" smtClean="0"/>
              <a:t>six geocaches around Livermore</a:t>
            </a:r>
          </a:p>
          <a:p>
            <a:pPr lvl="1"/>
            <a:r>
              <a:rPr lang="en-US" dirty="0" smtClean="0"/>
              <a:t>This </a:t>
            </a:r>
            <a:r>
              <a:rPr lang="en-US" dirty="0" smtClean="0"/>
              <a:t>was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err="1"/>
              <a:t>M</a:t>
            </a:r>
            <a:r>
              <a:rPr lang="en-US" dirty="0" err="1" smtClean="0"/>
              <a:t>ulticache</a:t>
            </a:r>
            <a:r>
              <a:rPr lang="en-US" dirty="0" smtClean="0"/>
              <a:t>! </a:t>
            </a:r>
            <a:r>
              <a:rPr lang="en-US" dirty="0" smtClean="0"/>
              <a:t>We </a:t>
            </a:r>
            <a:r>
              <a:rPr lang="en-US" dirty="0" smtClean="0"/>
              <a:t>included clues too, to give it elements of a Puzzle Cache.</a:t>
            </a:r>
          </a:p>
          <a:p>
            <a:r>
              <a:rPr lang="en-US" dirty="0" smtClean="0"/>
              <a:t>The first location’s coordinates </a:t>
            </a:r>
            <a:r>
              <a:rPr lang="en-US" dirty="0" smtClean="0"/>
              <a:t>was </a:t>
            </a:r>
            <a:r>
              <a:rPr lang="en-US" dirty="0" smtClean="0"/>
              <a:t>released </a:t>
            </a:r>
            <a:r>
              <a:rPr lang="en-US" dirty="0" smtClean="0"/>
              <a:t>on February 1</a:t>
            </a:r>
            <a:r>
              <a:rPr lang="en-US" baseline="30000" dirty="0" smtClean="0"/>
              <a:t>st</a:t>
            </a:r>
            <a:r>
              <a:rPr lang="en-US" dirty="0" smtClean="0"/>
              <a:t> on the library’s website.</a:t>
            </a:r>
          </a:p>
          <a:p>
            <a:pPr lvl="1"/>
            <a:r>
              <a:rPr lang="en-US" dirty="0" smtClean="0"/>
              <a:t>This </a:t>
            </a:r>
            <a:r>
              <a:rPr lang="en-US" dirty="0" smtClean="0"/>
              <a:t>was</a:t>
            </a:r>
            <a:r>
              <a:rPr lang="en-US" dirty="0" smtClean="0"/>
              <a:t> </a:t>
            </a:r>
            <a:r>
              <a:rPr lang="en-US" dirty="0" smtClean="0"/>
              <a:t>slightly themed around Livermore Reads Together.</a:t>
            </a:r>
          </a:p>
          <a:p>
            <a:r>
              <a:rPr lang="en-US" dirty="0" smtClean="0"/>
              <a:t>Participants were asked to create an</a:t>
            </a:r>
            <a:r>
              <a:rPr lang="en-US" dirty="0" smtClean="0"/>
              <a:t> account </a:t>
            </a:r>
            <a:r>
              <a:rPr lang="en-US" dirty="0" smtClean="0"/>
              <a:t>and log </a:t>
            </a:r>
            <a:r>
              <a:rPr lang="en-US" dirty="0" smtClean="0"/>
              <a:t>their</a:t>
            </a:r>
            <a:r>
              <a:rPr lang="en-US" dirty="0" smtClean="0"/>
              <a:t> </a:t>
            </a:r>
            <a:r>
              <a:rPr lang="en-US" dirty="0" smtClean="0"/>
              <a:t>progress on the library’s page to be entered into a raffle.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Livermore Public Library’s Geocaching Adventure – Hunt for the Golden Chalice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9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en-US" dirty="0" smtClean="0"/>
              <a:t>You will need to create an account on the library’s geocaching page.</a:t>
            </a:r>
          </a:p>
          <a:p>
            <a:r>
              <a:rPr lang="en-US" dirty="0" smtClean="0"/>
              <a:t>Enter the coordinates of each cache as you find them into your GPS device, or smart phone.</a:t>
            </a:r>
          </a:p>
          <a:p>
            <a:pPr lvl="1"/>
            <a:r>
              <a:rPr lang="en-US" dirty="0" smtClean="0"/>
              <a:t>Smart phones come preloaded with map apps. If you enter the cache’s coordinates into Google Maps, the app will show you the cache’s location relative to yours.</a:t>
            </a:r>
          </a:p>
          <a:p>
            <a:r>
              <a:rPr lang="en-US" dirty="0" smtClean="0"/>
              <a:t>When you find a cache, sign in to your account on the webpage and log which number cache you found and a brief description of where.</a:t>
            </a:r>
          </a:p>
          <a:p>
            <a:r>
              <a:rPr lang="en-US" dirty="0" smtClean="0"/>
              <a:t>When you log all six, you are automatically entered into the raffle!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our adventure…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547">
            <a:off x="591881" y="2085939"/>
            <a:ext cx="2768085" cy="16178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4800"/>
            <a:ext cx="5867400" cy="1524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6660">
            <a:off x="6183687" y="4407998"/>
            <a:ext cx="2332843" cy="1749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27250"/>
            <a:ext cx="5399503" cy="1888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133598"/>
            <a:ext cx="4876800" cy="182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1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96283"/>
            <a:ext cx="6743863" cy="6256917"/>
          </a:xfrm>
        </p:spPr>
      </p:pic>
    </p:spTree>
    <p:extLst>
      <p:ext uri="{BB962C8B-B14F-4D97-AF65-F5344CB8AC3E}">
        <p14:creationId xmlns:p14="http://schemas.microsoft.com/office/powerpoint/2010/main" val="6568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Grand prize is a $60 REI gift card.</a:t>
            </a:r>
          </a:p>
          <a:p>
            <a:endParaRPr lang="en-US" dirty="0"/>
          </a:p>
          <a:p>
            <a:r>
              <a:rPr lang="en-US" dirty="0" smtClean="0"/>
              <a:t>Other prizes include:</a:t>
            </a:r>
          </a:p>
          <a:p>
            <a:pPr lvl="1"/>
            <a:r>
              <a:rPr lang="en-US" dirty="0" smtClean="0"/>
              <a:t>Livermore Valley Wine Country Wine Map</a:t>
            </a:r>
          </a:p>
          <a:p>
            <a:pPr lvl="1"/>
            <a:r>
              <a:rPr lang="en-US" dirty="0" smtClean="0"/>
              <a:t>A DVD copy of </a:t>
            </a:r>
            <a:r>
              <a:rPr lang="en-US" dirty="0"/>
              <a:t>Pixar’s </a:t>
            </a:r>
            <a:r>
              <a:rPr lang="en-US" dirty="0" smtClean="0"/>
              <a:t>Ratatouille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raffle!?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111">
            <a:off x="5383400" y="566306"/>
            <a:ext cx="3858548" cy="2011957"/>
          </a:xfrm>
          <a:prstGeom prst="rect">
            <a:avLst/>
          </a:prstGeom>
        </p:spPr>
      </p:pic>
      <p:pic>
        <p:nvPicPr>
          <p:cNvPr id="3076" name="Picture 4" descr="http://www.mappery.com/maps/Livermore-Winery-Tour-Map.mediumthum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3962400" cy="26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4.mzstatic.com/us/r30/Video/v4/b7/6d/97/b76d974a-bd47-f511-3154-99ff04138a29/poster212x31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65491"/>
            <a:ext cx="19812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57200"/>
            <a:ext cx="4495800" cy="5818095"/>
          </a:xfrm>
        </p:spPr>
      </p:pic>
    </p:spTree>
    <p:extLst>
      <p:ext uri="{BB962C8B-B14F-4D97-AF65-F5344CB8AC3E}">
        <p14:creationId xmlns:p14="http://schemas.microsoft.com/office/powerpoint/2010/main" val="21243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372</TotalTime>
  <Words>620</Words>
  <Application>Microsoft Office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Paper</vt:lpstr>
      <vt:lpstr>Livermore Public Library Geocaching Adventure</vt:lpstr>
      <vt:lpstr>So… what is geocaching?</vt:lpstr>
      <vt:lpstr>What do I need to start?</vt:lpstr>
      <vt:lpstr>Livermore Public Library’s Geocaching Adventure – Hunt for the Golden Chalice</vt:lpstr>
      <vt:lpstr>For our adventure…</vt:lpstr>
      <vt:lpstr>PowerPoint Presentation</vt:lpstr>
      <vt:lpstr>PowerPoint Presentation</vt:lpstr>
      <vt:lpstr>A raffle!?</vt:lpstr>
      <vt:lpstr>PowerPoint Presentation</vt:lpstr>
      <vt:lpstr>Community Partnerships</vt:lpstr>
      <vt:lpstr>PowerPoint Presentation</vt:lpstr>
      <vt:lpstr>PowerPoint Presentation</vt:lpstr>
      <vt:lpstr>PowerPoint Presentation</vt:lpstr>
      <vt:lpstr>Comments from participants </vt:lpstr>
      <vt:lpstr>Thank you</vt:lpstr>
    </vt:vector>
  </TitlesOfParts>
  <Company>City of Livermore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Geocaching</dc:title>
  <dc:creator>Brumley, Nathan</dc:creator>
  <cp:lastModifiedBy>civiccenter131</cp:lastModifiedBy>
  <cp:revision>56</cp:revision>
  <dcterms:created xsi:type="dcterms:W3CDTF">2015-01-26T21:02:27Z</dcterms:created>
  <dcterms:modified xsi:type="dcterms:W3CDTF">2015-08-21T20:17:26Z</dcterms:modified>
</cp:coreProperties>
</file>