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73" r:id="rId11"/>
    <p:sldId id="267" r:id="rId12"/>
    <p:sldId id="269" r:id="rId13"/>
    <p:sldId id="268" r:id="rId14"/>
    <p:sldId id="272" r:id="rId15"/>
    <p:sldId id="274" r:id="rId16"/>
    <p:sldId id="264" r:id="rId17"/>
    <p:sldId id="265" r:id="rId18"/>
    <p:sldId id="266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9"/>
    <p:restoredTop sz="94567"/>
  </p:normalViewPr>
  <p:slideViewPr>
    <p:cSldViewPr snapToGrid="0" snapToObjects="1">
      <p:cViewPr varScale="1">
        <p:scale>
          <a:sx n="110" d="100"/>
          <a:sy n="110" d="100"/>
        </p:scale>
        <p:origin x="72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0EE1-4396-4043-AABB-0AAE4A1FFD46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E815-43F8-B440-A192-B943E4B7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0EE1-4396-4043-AABB-0AAE4A1FFD46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E815-43F8-B440-A192-B943E4B7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2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0EE1-4396-4043-AABB-0AAE4A1FFD46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E815-43F8-B440-A192-B943E4B7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0EE1-4396-4043-AABB-0AAE4A1FFD46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E815-43F8-B440-A192-B943E4B7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9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0EE1-4396-4043-AABB-0AAE4A1FFD46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E815-43F8-B440-A192-B943E4B7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47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0EE1-4396-4043-AABB-0AAE4A1FFD46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E815-43F8-B440-A192-B943E4B7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6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0EE1-4396-4043-AABB-0AAE4A1FFD46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E815-43F8-B440-A192-B943E4B7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09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0EE1-4396-4043-AABB-0AAE4A1FFD46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E815-43F8-B440-A192-B943E4B7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47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0EE1-4396-4043-AABB-0AAE4A1FFD46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E815-43F8-B440-A192-B943E4B7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0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0EE1-4396-4043-AABB-0AAE4A1FFD46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E815-43F8-B440-A192-B943E4B7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2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0EE1-4396-4043-AABB-0AAE4A1FFD46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E815-43F8-B440-A192-B943E4B7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40EE1-4396-4043-AABB-0AAE4A1FFD46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2E815-43F8-B440-A192-B943E4B7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9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jpe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jpe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6565" y="1321985"/>
            <a:ext cx="8189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Montserrat" charset="0"/>
                <a:ea typeface="Montserrat" charset="0"/>
                <a:cs typeface="Montserrat" charset="0"/>
              </a:rPr>
              <a:t>#</a:t>
            </a:r>
            <a:r>
              <a:rPr lang="en-US" sz="4000" dirty="0" err="1" smtClean="0">
                <a:latin typeface="Montserrat" charset="0"/>
                <a:ea typeface="Montserrat" charset="0"/>
                <a:cs typeface="Montserrat" charset="0"/>
              </a:rPr>
              <a:t>bookfacefriday</a:t>
            </a:r>
            <a:endParaRPr lang="en-US" sz="4000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47" y="2413437"/>
            <a:ext cx="2935493" cy="29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4064" y="1082888"/>
            <a:ext cx="8189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Montserrat" charset="0"/>
                <a:ea typeface="Montserrat" charset="0"/>
                <a:cs typeface="Montserrat" charset="0"/>
              </a:rPr>
              <a:t>Helpful Tips on #</a:t>
            </a:r>
            <a:r>
              <a:rPr lang="en-US" sz="4000" dirty="0" err="1" smtClean="0">
                <a:latin typeface="Montserrat" charset="0"/>
                <a:ea typeface="Montserrat" charset="0"/>
                <a:cs typeface="Montserrat" charset="0"/>
              </a:rPr>
              <a:t>bookface</a:t>
            </a:r>
            <a:endParaRPr lang="en-US" sz="4000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67" y="2176336"/>
            <a:ext cx="4749433" cy="3564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" y="2619540"/>
            <a:ext cx="67980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Ask coworkers to help out when you need perspective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Taking the shots yourself limits your #</a:t>
            </a:r>
            <a:r>
              <a:rPr lang="en-US" sz="2400" dirty="0" err="1" smtClean="0">
                <a:latin typeface="Montserrat" charset="0"/>
                <a:ea typeface="Montserrat" charset="0"/>
                <a:cs typeface="Montserrat" charset="0"/>
              </a:rPr>
              <a:t>bookface</a:t>
            </a: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 range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Montserrat" charset="0"/>
              <a:ea typeface="Montserrat" charset="0"/>
              <a:cs typeface="Montserra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Push the limits!</a:t>
            </a:r>
          </a:p>
        </p:txBody>
      </p:sp>
    </p:spTree>
    <p:extLst>
      <p:ext uri="{BB962C8B-B14F-4D97-AF65-F5344CB8AC3E}">
        <p14:creationId xmlns:p14="http://schemas.microsoft.com/office/powerpoint/2010/main" val="20769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5237" y="1145950"/>
            <a:ext cx="8189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Montserrat" charset="0"/>
                <a:ea typeface="Montserrat" charset="0"/>
                <a:cs typeface="Montserrat" charset="0"/>
              </a:rPr>
              <a:t>Change it up!</a:t>
            </a:r>
            <a:endParaRPr lang="en-US" sz="4000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3" y="2285315"/>
            <a:ext cx="3217654" cy="3217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83" y="2285315"/>
            <a:ext cx="3196167" cy="3217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12" y="2285315"/>
            <a:ext cx="3228397" cy="321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5237" y="1145950"/>
            <a:ext cx="8189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Montserrat" charset="0"/>
                <a:ea typeface="Montserrat" charset="0"/>
                <a:cs typeface="Montserrat" charset="0"/>
              </a:rPr>
              <a:t>Change it up!</a:t>
            </a:r>
            <a:endParaRPr lang="en-US" sz="4000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3" y="2285315"/>
            <a:ext cx="3217654" cy="3217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83" y="2301421"/>
            <a:ext cx="3196167" cy="31854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98" y="2285315"/>
            <a:ext cx="3223025" cy="321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4" y="1389908"/>
            <a:ext cx="4241799" cy="4248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3944" y="2200938"/>
            <a:ext cx="67980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Montserrat" charset="0"/>
                <a:ea typeface="Montserrat" charset="0"/>
                <a:cs typeface="Montserrat" charset="0"/>
              </a:rPr>
              <a:t>Start your own hashtag to engage your patrons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Montserrat" charset="0"/>
                <a:ea typeface="Montserrat" charset="0"/>
                <a:cs typeface="Montserrat" charset="0"/>
              </a:rPr>
              <a:t>Showcase new book releases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Montserrat" charset="0"/>
                <a:ea typeface="Montserrat" charset="0"/>
                <a:cs typeface="Montserrat" charset="0"/>
              </a:rPr>
              <a:t>Highlight library staff</a:t>
            </a:r>
            <a:endParaRPr lang="en-US" sz="28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5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4065" y="1145950"/>
            <a:ext cx="8189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Montserrat" charset="0"/>
                <a:ea typeface="Montserrat" charset="0"/>
                <a:cs typeface="Montserrat" charset="0"/>
              </a:rPr>
              <a:t>Connecting with Authors</a:t>
            </a:r>
            <a:endParaRPr lang="en-US" sz="4000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351689"/>
            <a:ext cx="3245069" cy="3245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351" y="2351688"/>
            <a:ext cx="3255995" cy="3245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338" y="2351687"/>
            <a:ext cx="3245069" cy="324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0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1215" y="1145950"/>
            <a:ext cx="8189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Montserrat" charset="0"/>
                <a:ea typeface="Montserrat" charset="0"/>
                <a:cs typeface="Montserrat" charset="0"/>
              </a:rPr>
              <a:t>Challenges</a:t>
            </a:r>
            <a:endParaRPr lang="en-US" sz="4000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853836"/>
            <a:ext cx="5334000" cy="400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4094" y="2378395"/>
            <a:ext cx="49665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Montserrat" charset="0"/>
                <a:ea typeface="Montserrat" charset="0"/>
                <a:cs typeface="Montserrat" charset="0"/>
              </a:rPr>
              <a:t>Finding the books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Montserrat" charset="0"/>
                <a:ea typeface="Montserrat" charset="0"/>
                <a:cs typeface="Montserrat" charset="0"/>
              </a:rPr>
              <a:t>Taking the time to create content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Montserrat" charset="0"/>
                <a:ea typeface="Montserrat" charset="0"/>
                <a:cs typeface="Montserrat" charset="0"/>
              </a:rPr>
              <a:t>Getting buy in from library staff</a:t>
            </a:r>
            <a:endParaRPr lang="en-US" sz="28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11" y="1159109"/>
            <a:ext cx="9038889" cy="476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8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67" y="1248062"/>
            <a:ext cx="3335867" cy="4712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347" y="2080804"/>
            <a:ext cx="6798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Published May 3</a:t>
            </a:r>
            <a:r>
              <a:rPr lang="en-US" sz="2400" baseline="30000" dirty="0" smtClean="0">
                <a:latin typeface="Montserrat" charset="0"/>
                <a:ea typeface="Montserrat" charset="0"/>
                <a:cs typeface="Montserrat" charset="0"/>
              </a:rPr>
              <a:t>rd</a:t>
            </a: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, 2015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Focused on the rise of libraries utilizing social media to reach their communities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Reach is much larger than expected</a:t>
            </a:r>
            <a:endParaRPr lang="en-US" sz="24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28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" y="1533166"/>
            <a:ext cx="4013200" cy="401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3944" y="2200938"/>
            <a:ext cx="67980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During ALA 2015, the Burlingame Library was awarded a </a:t>
            </a:r>
            <a:r>
              <a:rPr lang="en-US" sz="2400" dirty="0" err="1" smtClean="0">
                <a:latin typeface="Montserrat" charset="0"/>
                <a:ea typeface="Montserrat" charset="0"/>
                <a:cs typeface="Montserrat" charset="0"/>
              </a:rPr>
              <a:t>PRExcellence</a:t>
            </a: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 Award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Electronic materials promoting collections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Showcasing Books through #</a:t>
            </a:r>
            <a:r>
              <a:rPr lang="en-US" sz="2400" dirty="0" err="1" smtClean="0">
                <a:latin typeface="Montserrat" charset="0"/>
                <a:ea typeface="Montserrat" charset="0"/>
                <a:cs typeface="Montserrat" charset="0"/>
              </a:rPr>
              <a:t>Bookfaces</a:t>
            </a:r>
            <a:endParaRPr lang="en-US" sz="2400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1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5" y="1521077"/>
            <a:ext cx="1092199" cy="1092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04" y="1521075"/>
            <a:ext cx="1092201" cy="1092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55" y="1521075"/>
            <a:ext cx="1104900" cy="110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93" y="1521077"/>
            <a:ext cx="1126056" cy="1104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5" y="2896090"/>
            <a:ext cx="1064179" cy="1062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04" y="2896090"/>
            <a:ext cx="1092201" cy="1090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00" y="1521075"/>
            <a:ext cx="1142992" cy="1144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00" y="1475666"/>
            <a:ext cx="1193788" cy="1191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60" y="1501071"/>
            <a:ext cx="1142989" cy="11449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55" y="2896090"/>
            <a:ext cx="1104900" cy="1104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60" y="2896090"/>
            <a:ext cx="1142990" cy="11372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05" y="2896090"/>
            <a:ext cx="1098544" cy="10967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00" y="2897053"/>
            <a:ext cx="1151455" cy="11495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01" y="2896091"/>
            <a:ext cx="1193788" cy="11937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5" y="4365880"/>
            <a:ext cx="1100489" cy="11004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33" y="4365838"/>
            <a:ext cx="1102372" cy="11005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67" y="4365838"/>
            <a:ext cx="1114690" cy="11184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616" y="4365838"/>
            <a:ext cx="1159933" cy="11599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60" y="4345080"/>
            <a:ext cx="1159933" cy="11599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42" y="4277653"/>
            <a:ext cx="1250213" cy="12481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087" y="4289305"/>
            <a:ext cx="1224813" cy="122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5" y="1785182"/>
            <a:ext cx="5314043" cy="3390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803788" y="1818675"/>
            <a:ext cx="488224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First post was on April 30, 2014</a:t>
            </a:r>
          </a:p>
          <a:p>
            <a:endParaRPr lang="en-US" sz="24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Account started with the goal to: </a:t>
            </a:r>
          </a:p>
          <a:p>
            <a:endParaRPr lang="en-US" sz="2400" dirty="0">
              <a:latin typeface="Montserrat" charset="0"/>
              <a:ea typeface="Montserrat" charset="0"/>
              <a:cs typeface="Montserrat" charset="0"/>
            </a:endParaRPr>
          </a:p>
          <a:p>
            <a:r>
              <a:rPr lang="en-US" sz="2400" i="1" dirty="0" smtClean="0">
                <a:latin typeface="Montserrat" charset="0"/>
                <a:ea typeface="Montserrat" charset="0"/>
                <a:cs typeface="Montserrat" charset="0"/>
              </a:rPr>
              <a:t>Increase the library’s presence on social media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427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1125419"/>
            <a:ext cx="9101328" cy="495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7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04" y="1146556"/>
            <a:ext cx="3327400" cy="96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36" y="1854200"/>
            <a:ext cx="5211064" cy="4154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" y="2265680"/>
            <a:ext cx="67980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Started by the New York Public Library in August 2014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Asked IG users to post </a:t>
            </a:r>
            <a:r>
              <a:rPr lang="en-US" sz="2400" dirty="0" err="1" smtClean="0">
                <a:latin typeface="Montserrat" charset="0"/>
                <a:ea typeface="Montserrat" charset="0"/>
                <a:cs typeface="Montserrat" charset="0"/>
              </a:rPr>
              <a:t>bookfaces</a:t>
            </a: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 on Fridays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Montserrat" charset="0"/>
              <a:ea typeface="Montserrat" charset="0"/>
              <a:cs typeface="Montserra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@</a:t>
            </a:r>
            <a:r>
              <a:rPr lang="en-US" sz="2400" dirty="0" err="1" smtClean="0">
                <a:latin typeface="Montserrat" charset="0"/>
                <a:ea typeface="Montserrat" charset="0"/>
                <a:cs typeface="Montserrat" charset="0"/>
              </a:rPr>
              <a:t>nypl</a:t>
            </a: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 would repost their favorites on Fridays</a:t>
            </a:r>
          </a:p>
        </p:txBody>
      </p:sp>
    </p:spTree>
    <p:extLst>
      <p:ext uri="{BB962C8B-B14F-4D97-AF65-F5344CB8AC3E}">
        <p14:creationId xmlns:p14="http://schemas.microsoft.com/office/powerpoint/2010/main" val="143520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372" y="1294870"/>
            <a:ext cx="7151116" cy="459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1370" y="1129016"/>
            <a:ext cx="8189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Montserrat" charset="0"/>
                <a:ea typeface="Montserrat" charset="0"/>
                <a:cs typeface="Montserrat" charset="0"/>
              </a:rPr>
              <a:t>What is a #</a:t>
            </a:r>
            <a:r>
              <a:rPr lang="en-US" sz="4000" dirty="0" err="1" smtClean="0">
                <a:latin typeface="Montserrat" charset="0"/>
                <a:ea typeface="Montserrat" charset="0"/>
                <a:cs typeface="Montserrat" charset="0"/>
              </a:rPr>
              <a:t>bookface</a:t>
            </a:r>
            <a:r>
              <a:rPr lang="en-US" sz="4000" dirty="0" smtClean="0">
                <a:latin typeface="Montserrat" charset="0"/>
                <a:ea typeface="Montserrat" charset="0"/>
                <a:cs typeface="Montserrat" charset="0"/>
              </a:rPr>
              <a:t>?</a:t>
            </a:r>
            <a:endParaRPr lang="en-US" sz="4000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929" y="2239238"/>
            <a:ext cx="3386328" cy="3386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78" y="2239237"/>
            <a:ext cx="3386329" cy="3386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5628" y="2225162"/>
            <a:ext cx="3400404" cy="340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1370" y="1129016"/>
            <a:ext cx="8189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Montserrat" charset="0"/>
                <a:ea typeface="Montserrat" charset="0"/>
                <a:cs typeface="Montserrat" charset="0"/>
              </a:rPr>
              <a:t>What is a #</a:t>
            </a:r>
            <a:r>
              <a:rPr lang="en-US" sz="4000" dirty="0" err="1" smtClean="0">
                <a:latin typeface="Montserrat" charset="0"/>
                <a:ea typeface="Montserrat" charset="0"/>
                <a:cs typeface="Montserrat" charset="0"/>
              </a:rPr>
              <a:t>bookface</a:t>
            </a:r>
            <a:r>
              <a:rPr lang="en-US" sz="4000" dirty="0" smtClean="0">
                <a:latin typeface="Montserrat" charset="0"/>
                <a:ea typeface="Montserrat" charset="0"/>
                <a:cs typeface="Montserrat" charset="0"/>
              </a:rPr>
              <a:t>?</a:t>
            </a:r>
            <a:endParaRPr lang="en-US" sz="4000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6" y="2239238"/>
            <a:ext cx="3380693" cy="3386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78" y="2244871"/>
            <a:ext cx="3386329" cy="3375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28" y="2225162"/>
            <a:ext cx="3400404" cy="340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7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0685" y="1147304"/>
            <a:ext cx="10190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Montserrat" charset="0"/>
                <a:ea typeface="Montserrat" charset="0"/>
                <a:cs typeface="Montserrat" charset="0"/>
              </a:rPr>
              <a:t>Actually did not start with books…</a:t>
            </a:r>
            <a:endParaRPr lang="en-US" sz="4000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84" y="1855190"/>
            <a:ext cx="9247632" cy="442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4064" y="1082888"/>
            <a:ext cx="8189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Montserrat" charset="0"/>
                <a:ea typeface="Montserrat" charset="0"/>
                <a:cs typeface="Montserrat" charset="0"/>
              </a:rPr>
              <a:t>Helpful Tips on #</a:t>
            </a:r>
            <a:r>
              <a:rPr lang="en-US" sz="4000" dirty="0" err="1" smtClean="0">
                <a:latin typeface="Montserrat" charset="0"/>
                <a:ea typeface="Montserrat" charset="0"/>
                <a:cs typeface="Montserrat" charset="0"/>
              </a:rPr>
              <a:t>bookface</a:t>
            </a:r>
            <a:endParaRPr lang="en-US" sz="4000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8" y="2029007"/>
            <a:ext cx="3853431" cy="38405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69180" y="2425774"/>
            <a:ext cx="67980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Use Instagram filters to help make the images more seamless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latin typeface="Montserrat" charset="0"/>
              <a:ea typeface="Montserrat" charset="0"/>
              <a:cs typeface="Montserra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After taking a shot, utilize further editing tools to make them unique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Montserrat" charset="0"/>
              <a:ea typeface="Montserrat" charset="0"/>
              <a:cs typeface="Montserra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Montserrat" charset="0"/>
                <a:ea typeface="Montserrat" charset="0"/>
                <a:cs typeface="Montserrat" charset="0"/>
              </a:rPr>
              <a:t>Utilize the burst function on your smartphone </a:t>
            </a:r>
          </a:p>
        </p:txBody>
      </p:sp>
    </p:spTree>
    <p:extLst>
      <p:ext uri="{BB962C8B-B14F-4D97-AF65-F5344CB8AC3E}">
        <p14:creationId xmlns:p14="http://schemas.microsoft.com/office/powerpoint/2010/main" val="74232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218</Words>
  <Application>Microsoft Office PowerPoint</Application>
  <PresentationFormat>Widescreen</PresentationFormat>
  <Paragraphs>50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DeLara, Ray</dc:creator>
  <cp:lastModifiedBy>Michele Hampton</cp:lastModifiedBy>
  <cp:revision>25</cp:revision>
  <dcterms:created xsi:type="dcterms:W3CDTF">2016-10-02T01:14:23Z</dcterms:created>
  <dcterms:modified xsi:type="dcterms:W3CDTF">2016-10-04T20:15:11Z</dcterms:modified>
</cp:coreProperties>
</file>