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04282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5698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2559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8367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1206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3376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484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 rot="10800000" flipH="1">
            <a:off x="0" y="-941"/>
            <a:ext cx="9162288" cy="4115157"/>
            <a:chOff x="-7937" y="4255637"/>
            <a:chExt cx="9144000" cy="2606675"/>
          </a:xfrm>
        </p:grpSpPr>
        <p:sp>
          <p:nvSpPr>
            <p:cNvPr id="26" name="Shape 26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2319514"/>
            <a:ext cx="7772400" cy="1650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4114800"/>
            <a:ext cx="7772400" cy="881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 i="1"/>
            </a:lvl1pPr>
            <a:lvl2pPr algn="ctr">
              <a:spcBef>
                <a:spcPts val="0"/>
              </a:spcBef>
              <a:buNone/>
              <a:defRPr i="1"/>
            </a:lvl2pPr>
            <a:lvl3pPr algn="ctr">
              <a:spcBef>
                <a:spcPts val="0"/>
              </a:spcBef>
              <a:buNone/>
              <a:defRPr i="1"/>
            </a:lvl3pPr>
            <a:lvl4pPr algn="ctr">
              <a:spcBef>
                <a:spcPts val="0"/>
              </a:spcBef>
              <a:buSzPct val="100000"/>
              <a:buNone/>
              <a:defRPr sz="2400" i="1"/>
            </a:lvl4pPr>
            <a:lvl5pPr algn="ctr">
              <a:spcBef>
                <a:spcPts val="0"/>
              </a:spcBef>
              <a:buSzPct val="100000"/>
              <a:buNone/>
              <a:defRPr sz="2400" i="1"/>
            </a:lvl5pPr>
            <a:lvl6pPr algn="ctr">
              <a:spcBef>
                <a:spcPts val="0"/>
              </a:spcBef>
              <a:buSzPct val="100000"/>
              <a:buNone/>
              <a:defRPr sz="2400" i="1"/>
            </a:lvl6pPr>
            <a:lvl7pPr algn="ctr">
              <a:spcBef>
                <a:spcPts val="0"/>
              </a:spcBef>
              <a:buSzPct val="100000"/>
              <a:buNone/>
              <a:defRPr sz="2400" i="1"/>
            </a:lvl7pPr>
            <a:lvl8pPr algn="ctr">
              <a:spcBef>
                <a:spcPts val="0"/>
              </a:spcBef>
              <a:buSzPct val="100000"/>
              <a:buNone/>
              <a:defRPr sz="2400" i="1"/>
            </a:lvl8pPr>
            <a:lvl9pPr algn="ctr">
              <a:spcBef>
                <a:spcPts val="0"/>
              </a:spcBef>
              <a:buSzPct val="100000"/>
              <a:buNone/>
              <a:defRPr sz="2400" i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4041600" cy="483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45148" y="1730374"/>
            <a:ext cx="4041600" cy="483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0" y="5442546"/>
            <a:ext cx="9162288" cy="1430803"/>
            <a:chOff x="-7937" y="4255637"/>
            <a:chExt cx="9144000" cy="2606675"/>
          </a:xfrm>
        </p:grpSpPr>
        <p:sp>
          <p:nvSpPr>
            <p:cNvPr id="70" name="Shape 70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5662087"/>
            <a:ext cx="8229600" cy="90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6864683"/>
            <a:chOff x="0" y="0"/>
            <a:chExt cx="5770" cy="4324"/>
          </a:xfrm>
        </p:grpSpPr>
        <p:sp>
          <p:nvSpPr>
            <p:cNvPr id="6" name="Shape 6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x="3175" y="609600"/>
            <a:ext cx="8302625" cy="3787775"/>
            <a:chOff x="3175" y="609600"/>
            <a:chExt cx="8302625" cy="3787775"/>
          </a:xfrm>
        </p:grpSpPr>
        <p:sp>
          <p:nvSpPr>
            <p:cNvPr id="9" name="Shape 9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240625" y="130700"/>
            <a:ext cx="8457899" cy="2267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r>
              <a:rPr lang="en" sz="4600">
                <a:latin typeface="Crete Round"/>
                <a:ea typeface="Crete Round"/>
                <a:cs typeface="Crete Round"/>
                <a:sym typeface="Crete Round"/>
              </a:rPr>
              <a:t>ESL Conversation Group</a:t>
            </a:r>
          </a:p>
          <a:p>
            <a:pPr algn="l">
              <a:spcBef>
                <a:spcPts val="0"/>
              </a:spcBef>
              <a:buNone/>
            </a:pPr>
            <a:r>
              <a:rPr lang="en" sz="4600">
                <a:latin typeface="Crete Round"/>
                <a:ea typeface="Crete Round"/>
                <a:cs typeface="Crete Round"/>
                <a:sym typeface="Crete Round"/>
              </a:rPr>
              <a:t>Mountain View Public Library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44725" y="2289433"/>
            <a:ext cx="8653799" cy="246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r>
              <a:rPr lang="en" sz="2800">
                <a:latin typeface="Crete Round"/>
                <a:ea typeface="Crete Round"/>
                <a:cs typeface="Crete Round"/>
                <a:sym typeface="Crete Round"/>
              </a:rPr>
              <a:t>presented by Emily Weak	</a:t>
            </a:r>
          </a:p>
          <a:p>
            <a:pPr algn="l">
              <a:spcBef>
                <a:spcPts val="0"/>
              </a:spcBef>
              <a:buNone/>
            </a:pPr>
            <a:r>
              <a:rPr lang="en" sz="2200">
                <a:solidFill>
                  <a:schemeClr val="dk1"/>
                </a:solidFill>
                <a:latin typeface="Crete Round"/>
                <a:ea typeface="Crete Round"/>
                <a:cs typeface="Crete Round"/>
                <a:sym typeface="Crete Round"/>
              </a:rPr>
              <a:t>emily.weak@mountainview.gov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33900" y="3175425"/>
            <a:ext cx="4910098" cy="36825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23525" y="308966"/>
            <a:ext cx="4658400" cy="1776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7200">
                <a:latin typeface="Crete Round"/>
                <a:ea typeface="Crete Round"/>
                <a:cs typeface="Crete Round"/>
                <a:sym typeface="Crete Round"/>
              </a:rPr>
              <a:t>The Rules</a:t>
            </a: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3950" y="2170475"/>
            <a:ext cx="6250050" cy="4687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547932"/>
            <a:ext cx="8229600" cy="1436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7200">
                <a:latin typeface="Crete Round"/>
                <a:ea typeface="Crete Round"/>
                <a:cs typeface="Crete Round"/>
                <a:sym typeface="Crete Round"/>
              </a:rPr>
              <a:t>Club Formats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779" y="2829500"/>
            <a:ext cx="2838550" cy="3893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97700" y="3337924"/>
            <a:ext cx="4562986" cy="352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05450" y="1829175"/>
            <a:ext cx="2838549" cy="43684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270050" y="916304"/>
            <a:ext cx="8229600" cy="1143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7200">
                <a:latin typeface="Crete Round"/>
                <a:ea typeface="Crete Round"/>
                <a:cs typeface="Crete Round"/>
                <a:sym typeface="Crete Round"/>
              </a:rPr>
              <a:t>Topics</a:t>
            </a:r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1725" y="2396625"/>
            <a:ext cx="5952274" cy="4461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270050" y="916304"/>
            <a:ext cx="8229600" cy="1143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>
                <a:latin typeface="Crete Round"/>
                <a:ea typeface="Crete Round"/>
                <a:cs typeface="Crete Round"/>
                <a:sym typeface="Crete Round"/>
              </a:rPr>
              <a:t>Native Speakers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1725" y="2420525"/>
            <a:ext cx="5916623" cy="443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03725" y="571704"/>
            <a:ext cx="8229600" cy="1143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>
                <a:latin typeface="Crete Round"/>
                <a:ea typeface="Crete Round"/>
                <a:cs typeface="Crete Round"/>
                <a:sym typeface="Crete Round"/>
              </a:rPr>
              <a:t>Getting Involved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87150" y="2540349"/>
            <a:ext cx="5756850" cy="431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On-screen Show (4:3)</PresentationFormat>
  <Paragraphs>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Crete Round</vt:lpstr>
      <vt:lpstr>Georgia</vt:lpstr>
      <vt:lpstr>sketched</vt:lpstr>
      <vt:lpstr>ESL Conversation Group Mountain View Public Library</vt:lpstr>
      <vt:lpstr>The Rules</vt:lpstr>
      <vt:lpstr>Club Formats</vt:lpstr>
      <vt:lpstr>Topics</vt:lpstr>
      <vt:lpstr>Native Speakers</vt:lpstr>
      <vt:lpstr>Getting Involved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ESL Conversation Group Mountain View Public Library</dc:title>
  <dc:creator>Weak, Emily</dc:creator>
  <cp:lastModifiedBy>Cao, Wendy</cp:lastModifiedBy>
  <cp:revision>1</cp:revision>
  <dcterms:modified xsi:type="dcterms:W3CDTF">2014-10-07T19:11:37Z</dcterms:modified>
</cp:coreProperties>
</file>